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625" r:id="rId2"/>
    <p:sldId id="2145705134" r:id="rId3"/>
    <p:sldId id="2145705138" r:id="rId4"/>
    <p:sldId id="681" r:id="rId5"/>
    <p:sldId id="642" r:id="rId6"/>
    <p:sldId id="676" r:id="rId7"/>
    <p:sldId id="679" r:id="rId8"/>
    <p:sldId id="2145705136" r:id="rId9"/>
    <p:sldId id="62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hley" initials="A" lastIdx="7" clrIdx="0">
    <p:extLst>
      <p:ext uri="{19B8F6BF-5375-455C-9EA6-DF929625EA0E}">
        <p15:presenceInfo xmlns:p15="http://schemas.microsoft.com/office/powerpoint/2012/main" userId="S::Ashley.M.Davis@kcc.com::2eed9216-cca4-474f-8eb6-110ff7c39dc1" providerId="AD"/>
      </p:ext>
    </p:extLst>
  </p:cmAuthor>
  <p:cmAuthor id="2" name="Johnson, Dana" initials="JD" lastIdx="8" clrIdx="1">
    <p:extLst>
      <p:ext uri="{19B8F6BF-5375-455C-9EA6-DF929625EA0E}">
        <p15:presenceInfo xmlns:p15="http://schemas.microsoft.com/office/powerpoint/2012/main" userId="S::Dana.Johnson@kcc.com::e4155e35-93b1-4a43-a370-bb30162d83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695" autoAdjust="0"/>
  </p:normalViewPr>
  <p:slideViewPr>
    <p:cSldViewPr snapToGrid="0">
      <p:cViewPr varScale="1">
        <p:scale>
          <a:sx n="52" d="100"/>
          <a:sy n="52" d="100"/>
        </p:scale>
        <p:origin x="122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2-29T22:07:21.910" idx="6">
    <p:pos x="7698" y="-4"/>
    <p:text>Add new image with mask</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D6321B-B232-4D6F-A9F1-9AE037E2D998}"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35CD2AE7-61D8-44C9-BE57-4A0596D3F135}">
      <dgm:prSet phldrT="[Text]"/>
      <dgm:spPr>
        <a:solidFill>
          <a:schemeClr val="accent6">
            <a:lumMod val="75000"/>
          </a:schemeClr>
        </a:solidFill>
      </dgm:spPr>
      <dgm:t>
        <a:bodyPr/>
        <a:lstStyle/>
        <a:p>
          <a:r>
            <a:rPr lang="en-US"/>
            <a:t>30% Reduction in Landfilled Waste</a:t>
          </a:r>
          <a:endParaRPr lang="en-US" dirty="0"/>
        </a:p>
      </dgm:t>
    </dgm:pt>
    <dgm:pt modelId="{E10DCEF3-D0BF-4037-B434-D48442E824D2}" type="parTrans" cxnId="{8D2B8252-3424-4157-B117-FBB6976D9DA3}">
      <dgm:prSet/>
      <dgm:spPr/>
      <dgm:t>
        <a:bodyPr/>
        <a:lstStyle/>
        <a:p>
          <a:endParaRPr lang="en-US"/>
        </a:p>
      </dgm:t>
    </dgm:pt>
    <dgm:pt modelId="{A50D5487-5482-4A55-ABE4-9BB9F6BE11CA}" type="sibTrans" cxnId="{8D2B8252-3424-4157-B117-FBB6976D9DA3}">
      <dgm:prSet/>
      <dgm:spPr/>
      <dgm:t>
        <a:bodyPr/>
        <a:lstStyle/>
        <a:p>
          <a:endParaRPr lang="en-US"/>
        </a:p>
      </dgm:t>
    </dgm:pt>
    <dgm:pt modelId="{568B97AE-57E5-4C3C-9896-1BE6B10A8570}">
      <dgm:prSet phldrT="[Text]"/>
      <dgm:spPr>
        <a:solidFill>
          <a:schemeClr val="accent6">
            <a:lumMod val="75000"/>
          </a:schemeClr>
        </a:solidFill>
      </dgm:spPr>
      <dgm:t>
        <a:bodyPr/>
        <a:lstStyle/>
        <a:p>
          <a:r>
            <a:rPr lang="en-US"/>
            <a:t>30% Reduction in Greenhouse Gas Emissions</a:t>
          </a:r>
          <a:endParaRPr lang="en-US" dirty="0"/>
        </a:p>
      </dgm:t>
    </dgm:pt>
    <dgm:pt modelId="{ACA42F0E-4C89-483A-A7E5-53304E82DC87}" type="parTrans" cxnId="{79E98CC4-55D7-4606-8F6C-711E788A007D}">
      <dgm:prSet/>
      <dgm:spPr/>
      <dgm:t>
        <a:bodyPr/>
        <a:lstStyle/>
        <a:p>
          <a:endParaRPr lang="en-US"/>
        </a:p>
      </dgm:t>
    </dgm:pt>
    <dgm:pt modelId="{A4859607-8A4B-444D-B9CB-268720563345}" type="sibTrans" cxnId="{79E98CC4-55D7-4606-8F6C-711E788A007D}">
      <dgm:prSet/>
      <dgm:spPr/>
      <dgm:t>
        <a:bodyPr/>
        <a:lstStyle/>
        <a:p>
          <a:endParaRPr lang="en-US"/>
        </a:p>
      </dgm:t>
    </dgm:pt>
    <dgm:pt modelId="{B2EF94DF-646C-4421-8736-0E4C1A30F0D2}">
      <dgm:prSet phldrT="[Text]"/>
      <dgm:spPr>
        <a:solidFill>
          <a:schemeClr val="accent6">
            <a:lumMod val="75000"/>
          </a:schemeClr>
        </a:solidFill>
      </dgm:spPr>
      <dgm:t>
        <a:bodyPr/>
        <a:lstStyle/>
        <a:p>
          <a:r>
            <a:rPr lang="en-US"/>
            <a:t>20% Reduction in once-through freshwater use</a:t>
          </a:r>
          <a:endParaRPr lang="en-US" dirty="0"/>
        </a:p>
      </dgm:t>
    </dgm:pt>
    <dgm:pt modelId="{E0080BC3-A934-49E5-B4C3-78DCC2FF7B20}" type="parTrans" cxnId="{AAA20017-578E-4556-ACC9-69B9F4A477F6}">
      <dgm:prSet/>
      <dgm:spPr/>
      <dgm:t>
        <a:bodyPr/>
        <a:lstStyle/>
        <a:p>
          <a:endParaRPr lang="en-US"/>
        </a:p>
      </dgm:t>
    </dgm:pt>
    <dgm:pt modelId="{0380F5C9-4011-4471-B04B-4F4EE6F74E77}" type="sibTrans" cxnId="{AAA20017-578E-4556-ACC9-69B9F4A477F6}">
      <dgm:prSet/>
      <dgm:spPr/>
      <dgm:t>
        <a:bodyPr/>
        <a:lstStyle/>
        <a:p>
          <a:endParaRPr lang="en-US"/>
        </a:p>
      </dgm:t>
    </dgm:pt>
    <dgm:pt modelId="{C0FC8773-0886-47B2-A908-2CE5E8EE3A77}" type="pres">
      <dgm:prSet presAssocID="{FAD6321B-B232-4D6F-A9F1-9AE037E2D998}" presName="cycle" presStyleCnt="0">
        <dgm:presLayoutVars>
          <dgm:dir/>
          <dgm:resizeHandles val="exact"/>
        </dgm:presLayoutVars>
      </dgm:prSet>
      <dgm:spPr/>
    </dgm:pt>
    <dgm:pt modelId="{BC2B38DE-B1A4-4410-806C-C9C11237EFEE}" type="pres">
      <dgm:prSet presAssocID="{35CD2AE7-61D8-44C9-BE57-4A0596D3F135}" presName="node" presStyleLbl="node1" presStyleIdx="0" presStyleCnt="3">
        <dgm:presLayoutVars>
          <dgm:bulletEnabled val="1"/>
        </dgm:presLayoutVars>
      </dgm:prSet>
      <dgm:spPr/>
    </dgm:pt>
    <dgm:pt modelId="{9BF512EC-21BE-49DF-9B4F-0141521D2855}" type="pres">
      <dgm:prSet presAssocID="{A50D5487-5482-4A55-ABE4-9BB9F6BE11CA}" presName="sibTrans" presStyleLbl="sibTrans2D1" presStyleIdx="0" presStyleCnt="3"/>
      <dgm:spPr/>
    </dgm:pt>
    <dgm:pt modelId="{3345F49D-6448-4FC4-8349-AD815FC60B6C}" type="pres">
      <dgm:prSet presAssocID="{A50D5487-5482-4A55-ABE4-9BB9F6BE11CA}" presName="connectorText" presStyleLbl="sibTrans2D1" presStyleIdx="0" presStyleCnt="3"/>
      <dgm:spPr/>
    </dgm:pt>
    <dgm:pt modelId="{A52E6DA1-0736-4594-B593-F3EE25C9C83B}" type="pres">
      <dgm:prSet presAssocID="{568B97AE-57E5-4C3C-9896-1BE6B10A8570}" presName="node" presStyleLbl="node1" presStyleIdx="1" presStyleCnt="3">
        <dgm:presLayoutVars>
          <dgm:bulletEnabled val="1"/>
        </dgm:presLayoutVars>
      </dgm:prSet>
      <dgm:spPr/>
    </dgm:pt>
    <dgm:pt modelId="{DFA355E3-0A6B-4F5A-A2C2-849E94C9DA8B}" type="pres">
      <dgm:prSet presAssocID="{A4859607-8A4B-444D-B9CB-268720563345}" presName="sibTrans" presStyleLbl="sibTrans2D1" presStyleIdx="1" presStyleCnt="3"/>
      <dgm:spPr/>
    </dgm:pt>
    <dgm:pt modelId="{48AC61D8-8784-4FCE-8664-9A0403F19446}" type="pres">
      <dgm:prSet presAssocID="{A4859607-8A4B-444D-B9CB-268720563345}" presName="connectorText" presStyleLbl="sibTrans2D1" presStyleIdx="1" presStyleCnt="3"/>
      <dgm:spPr/>
    </dgm:pt>
    <dgm:pt modelId="{64AA4005-A43B-40E8-A411-4FC34C564B87}" type="pres">
      <dgm:prSet presAssocID="{B2EF94DF-646C-4421-8736-0E4C1A30F0D2}" presName="node" presStyleLbl="node1" presStyleIdx="2" presStyleCnt="3">
        <dgm:presLayoutVars>
          <dgm:bulletEnabled val="1"/>
        </dgm:presLayoutVars>
      </dgm:prSet>
      <dgm:spPr/>
    </dgm:pt>
    <dgm:pt modelId="{88FD9BF5-5B9E-4531-838D-3F62E00AA5DD}" type="pres">
      <dgm:prSet presAssocID="{0380F5C9-4011-4471-B04B-4F4EE6F74E77}" presName="sibTrans" presStyleLbl="sibTrans2D1" presStyleIdx="2" presStyleCnt="3"/>
      <dgm:spPr/>
    </dgm:pt>
    <dgm:pt modelId="{728810DE-D9D8-401D-98B9-0761F01EC4B9}" type="pres">
      <dgm:prSet presAssocID="{0380F5C9-4011-4471-B04B-4F4EE6F74E77}" presName="connectorText" presStyleLbl="sibTrans2D1" presStyleIdx="2" presStyleCnt="3"/>
      <dgm:spPr/>
    </dgm:pt>
  </dgm:ptLst>
  <dgm:cxnLst>
    <dgm:cxn modelId="{6B33CF15-A318-48CA-9DAA-B1A21532979E}" type="presOf" srcId="{35CD2AE7-61D8-44C9-BE57-4A0596D3F135}" destId="{BC2B38DE-B1A4-4410-806C-C9C11237EFEE}" srcOrd="0" destOrd="0" presId="urn:microsoft.com/office/officeart/2005/8/layout/cycle2"/>
    <dgm:cxn modelId="{AAA20017-578E-4556-ACC9-69B9F4A477F6}" srcId="{FAD6321B-B232-4D6F-A9F1-9AE037E2D998}" destId="{B2EF94DF-646C-4421-8736-0E4C1A30F0D2}" srcOrd="2" destOrd="0" parTransId="{E0080BC3-A934-49E5-B4C3-78DCC2FF7B20}" sibTransId="{0380F5C9-4011-4471-B04B-4F4EE6F74E77}"/>
    <dgm:cxn modelId="{211A3918-FB36-4771-A059-E23BB43237F9}" type="presOf" srcId="{A4859607-8A4B-444D-B9CB-268720563345}" destId="{48AC61D8-8784-4FCE-8664-9A0403F19446}" srcOrd="1" destOrd="0" presId="urn:microsoft.com/office/officeart/2005/8/layout/cycle2"/>
    <dgm:cxn modelId="{2311551D-029C-4429-8106-B68EDFA05337}" type="presOf" srcId="{A50D5487-5482-4A55-ABE4-9BB9F6BE11CA}" destId="{9BF512EC-21BE-49DF-9B4F-0141521D2855}" srcOrd="0" destOrd="0" presId="urn:microsoft.com/office/officeart/2005/8/layout/cycle2"/>
    <dgm:cxn modelId="{586E9228-D23E-4188-BCA8-458A0E4F9F43}" type="presOf" srcId="{0380F5C9-4011-4471-B04B-4F4EE6F74E77}" destId="{88FD9BF5-5B9E-4531-838D-3F62E00AA5DD}" srcOrd="0" destOrd="0" presId="urn:microsoft.com/office/officeart/2005/8/layout/cycle2"/>
    <dgm:cxn modelId="{2255EC31-5D13-414C-B6DD-4E69ED93AA0C}" type="presOf" srcId="{B2EF94DF-646C-4421-8736-0E4C1A30F0D2}" destId="{64AA4005-A43B-40E8-A411-4FC34C564B87}" srcOrd="0" destOrd="0" presId="urn:microsoft.com/office/officeart/2005/8/layout/cycle2"/>
    <dgm:cxn modelId="{77740E35-7E35-43DA-BC7D-BF76717394E8}" type="presOf" srcId="{FAD6321B-B232-4D6F-A9F1-9AE037E2D998}" destId="{C0FC8773-0886-47B2-A908-2CE5E8EE3A77}" srcOrd="0" destOrd="0" presId="urn:microsoft.com/office/officeart/2005/8/layout/cycle2"/>
    <dgm:cxn modelId="{8D2B8252-3424-4157-B117-FBB6976D9DA3}" srcId="{FAD6321B-B232-4D6F-A9F1-9AE037E2D998}" destId="{35CD2AE7-61D8-44C9-BE57-4A0596D3F135}" srcOrd="0" destOrd="0" parTransId="{E10DCEF3-D0BF-4037-B434-D48442E824D2}" sibTransId="{A50D5487-5482-4A55-ABE4-9BB9F6BE11CA}"/>
    <dgm:cxn modelId="{A1DE43BE-1003-410E-9824-7EF0BFEEC10A}" type="presOf" srcId="{A4859607-8A4B-444D-B9CB-268720563345}" destId="{DFA355E3-0A6B-4F5A-A2C2-849E94C9DA8B}" srcOrd="0" destOrd="0" presId="urn:microsoft.com/office/officeart/2005/8/layout/cycle2"/>
    <dgm:cxn modelId="{79E98CC4-55D7-4606-8F6C-711E788A007D}" srcId="{FAD6321B-B232-4D6F-A9F1-9AE037E2D998}" destId="{568B97AE-57E5-4C3C-9896-1BE6B10A8570}" srcOrd="1" destOrd="0" parTransId="{ACA42F0E-4C89-483A-A7E5-53304E82DC87}" sibTransId="{A4859607-8A4B-444D-B9CB-268720563345}"/>
    <dgm:cxn modelId="{D5A4A1C5-B07B-42AB-B777-24F37B8C2CE9}" type="presOf" srcId="{A50D5487-5482-4A55-ABE4-9BB9F6BE11CA}" destId="{3345F49D-6448-4FC4-8349-AD815FC60B6C}" srcOrd="1" destOrd="0" presId="urn:microsoft.com/office/officeart/2005/8/layout/cycle2"/>
    <dgm:cxn modelId="{F92E83E5-0D8A-4B14-8017-3F8A5324943C}" type="presOf" srcId="{0380F5C9-4011-4471-B04B-4F4EE6F74E77}" destId="{728810DE-D9D8-401D-98B9-0761F01EC4B9}" srcOrd="1" destOrd="0" presId="urn:microsoft.com/office/officeart/2005/8/layout/cycle2"/>
    <dgm:cxn modelId="{6E3319FD-7A08-470E-B0D9-E499ED09534D}" type="presOf" srcId="{568B97AE-57E5-4C3C-9896-1BE6B10A8570}" destId="{A52E6DA1-0736-4594-B593-F3EE25C9C83B}" srcOrd="0" destOrd="0" presId="urn:microsoft.com/office/officeart/2005/8/layout/cycle2"/>
    <dgm:cxn modelId="{898860C7-E215-447B-82B1-E87D04C722F5}" type="presParOf" srcId="{C0FC8773-0886-47B2-A908-2CE5E8EE3A77}" destId="{BC2B38DE-B1A4-4410-806C-C9C11237EFEE}" srcOrd="0" destOrd="0" presId="urn:microsoft.com/office/officeart/2005/8/layout/cycle2"/>
    <dgm:cxn modelId="{7F5C578F-F2EF-4316-99DE-DBB55DC5229E}" type="presParOf" srcId="{C0FC8773-0886-47B2-A908-2CE5E8EE3A77}" destId="{9BF512EC-21BE-49DF-9B4F-0141521D2855}" srcOrd="1" destOrd="0" presId="urn:microsoft.com/office/officeart/2005/8/layout/cycle2"/>
    <dgm:cxn modelId="{D92E8783-E6F9-494F-AE80-1BF1D8F7ABB1}" type="presParOf" srcId="{9BF512EC-21BE-49DF-9B4F-0141521D2855}" destId="{3345F49D-6448-4FC4-8349-AD815FC60B6C}" srcOrd="0" destOrd="0" presId="urn:microsoft.com/office/officeart/2005/8/layout/cycle2"/>
    <dgm:cxn modelId="{9FFC699F-7B18-4451-859C-F8AA954E2827}" type="presParOf" srcId="{C0FC8773-0886-47B2-A908-2CE5E8EE3A77}" destId="{A52E6DA1-0736-4594-B593-F3EE25C9C83B}" srcOrd="2" destOrd="0" presId="urn:microsoft.com/office/officeart/2005/8/layout/cycle2"/>
    <dgm:cxn modelId="{31929B9A-9C78-444D-A8DA-1A44EF8F3BD8}" type="presParOf" srcId="{C0FC8773-0886-47B2-A908-2CE5E8EE3A77}" destId="{DFA355E3-0A6B-4F5A-A2C2-849E94C9DA8B}" srcOrd="3" destOrd="0" presId="urn:microsoft.com/office/officeart/2005/8/layout/cycle2"/>
    <dgm:cxn modelId="{6918801B-879F-43D4-BCBC-CE23E8439FFF}" type="presParOf" srcId="{DFA355E3-0A6B-4F5A-A2C2-849E94C9DA8B}" destId="{48AC61D8-8784-4FCE-8664-9A0403F19446}" srcOrd="0" destOrd="0" presId="urn:microsoft.com/office/officeart/2005/8/layout/cycle2"/>
    <dgm:cxn modelId="{CEF589FA-6B1B-4414-B8C1-4BAA082E890E}" type="presParOf" srcId="{C0FC8773-0886-47B2-A908-2CE5E8EE3A77}" destId="{64AA4005-A43B-40E8-A411-4FC34C564B87}" srcOrd="4" destOrd="0" presId="urn:microsoft.com/office/officeart/2005/8/layout/cycle2"/>
    <dgm:cxn modelId="{1CEDA762-9B60-42F8-BF42-CC58C2018C7E}" type="presParOf" srcId="{C0FC8773-0886-47B2-A908-2CE5E8EE3A77}" destId="{88FD9BF5-5B9E-4531-838D-3F62E00AA5DD}" srcOrd="5" destOrd="0" presId="urn:microsoft.com/office/officeart/2005/8/layout/cycle2"/>
    <dgm:cxn modelId="{F1990CAA-2DFE-4642-9847-F0D719A7D43B}" type="presParOf" srcId="{88FD9BF5-5B9E-4531-838D-3F62E00AA5DD}" destId="{728810DE-D9D8-401D-98B9-0761F01EC4B9}"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A87DC3-BD3A-42B7-9DCE-7914BB8179DF}" type="doc">
      <dgm:prSet loTypeId="urn:microsoft.com/office/officeart/2005/8/layout/equation2" loCatId="relationship" qsTypeId="urn:microsoft.com/office/officeart/2005/8/quickstyle/simple1" qsCatId="simple" csTypeId="urn:microsoft.com/office/officeart/2005/8/colors/accent6_3" csCatId="accent6" phldr="1"/>
      <dgm:spPr/>
    </dgm:pt>
    <dgm:pt modelId="{D4D8E1D3-16C3-4EE2-958D-C57B5374F43A}">
      <dgm:prSet phldrT="[Text]"/>
      <dgm:spPr/>
      <dgm:t>
        <a:bodyPr/>
        <a:lstStyle/>
        <a:p>
          <a:r>
            <a:rPr lang="en-US" b="1" dirty="0"/>
            <a:t>500 lbs. of gloves a quarter</a:t>
          </a:r>
        </a:p>
      </dgm:t>
    </dgm:pt>
    <dgm:pt modelId="{0A241419-CDF3-4096-8E09-3DA56CACB195}" type="parTrans" cxnId="{A3DD3037-23FF-45CA-866C-644AA5AB9808}">
      <dgm:prSet/>
      <dgm:spPr/>
      <dgm:t>
        <a:bodyPr/>
        <a:lstStyle/>
        <a:p>
          <a:endParaRPr lang="en-US"/>
        </a:p>
      </dgm:t>
    </dgm:pt>
    <dgm:pt modelId="{79B8C921-FD0F-4F55-B4D6-D1AE39A07E04}" type="sibTrans" cxnId="{A3DD3037-23FF-45CA-866C-644AA5AB9808}">
      <dgm:prSet/>
      <dgm:spPr/>
      <dgm:t>
        <a:bodyPr/>
        <a:lstStyle/>
        <a:p>
          <a:endParaRPr lang="en-US"/>
        </a:p>
      </dgm:t>
    </dgm:pt>
    <dgm:pt modelId="{B46CA893-BACF-4509-86B7-D339B739F540}">
      <dgm:prSet phldrT="[Text]"/>
      <dgm:spPr/>
      <dgm:t>
        <a:bodyPr/>
        <a:lstStyle/>
        <a:p>
          <a:r>
            <a:rPr lang="en-US" b="1" dirty="0"/>
            <a:t>Converting to all Kimberly-Clark Gloves</a:t>
          </a:r>
        </a:p>
      </dgm:t>
    </dgm:pt>
    <dgm:pt modelId="{590A0AA4-858B-4241-8493-0C4F36C22B64}" type="parTrans" cxnId="{8C893A71-540E-4DFE-A625-563674133089}">
      <dgm:prSet/>
      <dgm:spPr/>
      <dgm:t>
        <a:bodyPr/>
        <a:lstStyle/>
        <a:p>
          <a:endParaRPr lang="en-US"/>
        </a:p>
      </dgm:t>
    </dgm:pt>
    <dgm:pt modelId="{17306A71-CC13-4F50-B404-7B6D3C66DF8E}" type="sibTrans" cxnId="{8C893A71-540E-4DFE-A625-563674133089}">
      <dgm:prSet/>
      <dgm:spPr/>
      <dgm:t>
        <a:bodyPr/>
        <a:lstStyle/>
        <a:p>
          <a:endParaRPr lang="en-US"/>
        </a:p>
      </dgm:t>
    </dgm:pt>
    <dgm:pt modelId="{5539CE88-5DE1-4091-9C2E-07111AA876B9}">
      <dgm:prSet phldrT="[Text]"/>
      <dgm:spPr/>
      <dgm:t>
        <a:bodyPr/>
        <a:lstStyle/>
        <a:p>
          <a:r>
            <a:rPr lang="en-US" b="1" dirty="0">
              <a:solidFill>
                <a:schemeClr val="accent6">
                  <a:lumMod val="50000"/>
                </a:schemeClr>
              </a:solidFill>
            </a:rPr>
            <a:t>2000 lbs. or 1 ton of waste diverted annually with RightCycle!</a:t>
          </a:r>
        </a:p>
      </dgm:t>
    </dgm:pt>
    <dgm:pt modelId="{939BCA88-455D-400A-B575-9AE59D8FC8A4}" type="parTrans" cxnId="{3633BBDB-C71A-4428-ACA2-E99B0B762D21}">
      <dgm:prSet/>
      <dgm:spPr/>
      <dgm:t>
        <a:bodyPr/>
        <a:lstStyle/>
        <a:p>
          <a:endParaRPr lang="en-US"/>
        </a:p>
      </dgm:t>
    </dgm:pt>
    <dgm:pt modelId="{C314FD7B-E945-4FDD-911B-1391BA5C09AE}" type="sibTrans" cxnId="{3633BBDB-C71A-4428-ACA2-E99B0B762D21}">
      <dgm:prSet/>
      <dgm:spPr/>
      <dgm:t>
        <a:bodyPr/>
        <a:lstStyle/>
        <a:p>
          <a:endParaRPr lang="en-US"/>
        </a:p>
      </dgm:t>
    </dgm:pt>
    <dgm:pt modelId="{B8380BE9-F11A-4EDB-96AE-64424FD80CFB}" type="pres">
      <dgm:prSet presAssocID="{6AA87DC3-BD3A-42B7-9DCE-7914BB8179DF}" presName="Name0" presStyleCnt="0">
        <dgm:presLayoutVars>
          <dgm:dir/>
          <dgm:resizeHandles val="exact"/>
        </dgm:presLayoutVars>
      </dgm:prSet>
      <dgm:spPr/>
    </dgm:pt>
    <dgm:pt modelId="{77BC3AE7-08B4-4FE1-8C7F-7C616AF3005F}" type="pres">
      <dgm:prSet presAssocID="{6AA87DC3-BD3A-42B7-9DCE-7914BB8179DF}" presName="vNodes" presStyleCnt="0"/>
      <dgm:spPr/>
    </dgm:pt>
    <dgm:pt modelId="{A84CBA8D-FB20-4DF9-88D9-D42D080567E7}" type="pres">
      <dgm:prSet presAssocID="{D4D8E1D3-16C3-4EE2-958D-C57B5374F43A}" presName="node" presStyleLbl="node1" presStyleIdx="0" presStyleCnt="3">
        <dgm:presLayoutVars>
          <dgm:bulletEnabled val="1"/>
        </dgm:presLayoutVars>
      </dgm:prSet>
      <dgm:spPr/>
    </dgm:pt>
    <dgm:pt modelId="{90515E14-2165-4C14-8093-0A65640AEE6E}" type="pres">
      <dgm:prSet presAssocID="{79B8C921-FD0F-4F55-B4D6-D1AE39A07E04}" presName="spacerT" presStyleCnt="0"/>
      <dgm:spPr/>
    </dgm:pt>
    <dgm:pt modelId="{9E1A655F-5A98-4177-99A7-2EAF947DA8B1}" type="pres">
      <dgm:prSet presAssocID="{79B8C921-FD0F-4F55-B4D6-D1AE39A07E04}" presName="sibTrans" presStyleLbl="sibTrans2D1" presStyleIdx="0" presStyleCnt="2"/>
      <dgm:spPr/>
    </dgm:pt>
    <dgm:pt modelId="{DB11AE43-9145-4872-9D82-EB2BBCA7F2A9}" type="pres">
      <dgm:prSet presAssocID="{79B8C921-FD0F-4F55-B4D6-D1AE39A07E04}" presName="spacerB" presStyleCnt="0"/>
      <dgm:spPr/>
    </dgm:pt>
    <dgm:pt modelId="{20F32315-7583-49A1-9B8D-8F7B413427A8}" type="pres">
      <dgm:prSet presAssocID="{B46CA893-BACF-4509-86B7-D339B739F540}" presName="node" presStyleLbl="node1" presStyleIdx="1" presStyleCnt="3">
        <dgm:presLayoutVars>
          <dgm:bulletEnabled val="1"/>
        </dgm:presLayoutVars>
      </dgm:prSet>
      <dgm:spPr/>
    </dgm:pt>
    <dgm:pt modelId="{2A892BF9-7A0E-4979-84E2-BC533233D019}" type="pres">
      <dgm:prSet presAssocID="{6AA87DC3-BD3A-42B7-9DCE-7914BB8179DF}" presName="sibTransLast" presStyleLbl="sibTrans2D1" presStyleIdx="1" presStyleCnt="2"/>
      <dgm:spPr/>
    </dgm:pt>
    <dgm:pt modelId="{A59704E1-6D73-4885-8AF9-B177864FC666}" type="pres">
      <dgm:prSet presAssocID="{6AA87DC3-BD3A-42B7-9DCE-7914BB8179DF}" presName="connectorText" presStyleLbl="sibTrans2D1" presStyleIdx="1" presStyleCnt="2"/>
      <dgm:spPr/>
    </dgm:pt>
    <dgm:pt modelId="{AB0C15D7-BDF8-47D0-AEA4-DEAEDD0253EE}" type="pres">
      <dgm:prSet presAssocID="{6AA87DC3-BD3A-42B7-9DCE-7914BB8179DF}" presName="lastNode" presStyleLbl="node1" presStyleIdx="2" presStyleCnt="3">
        <dgm:presLayoutVars>
          <dgm:bulletEnabled val="1"/>
        </dgm:presLayoutVars>
      </dgm:prSet>
      <dgm:spPr/>
    </dgm:pt>
  </dgm:ptLst>
  <dgm:cxnLst>
    <dgm:cxn modelId="{4C24E217-A25B-499D-907B-220C78984CE5}" type="presOf" srcId="{D4D8E1D3-16C3-4EE2-958D-C57B5374F43A}" destId="{A84CBA8D-FB20-4DF9-88D9-D42D080567E7}" srcOrd="0" destOrd="0" presId="urn:microsoft.com/office/officeart/2005/8/layout/equation2"/>
    <dgm:cxn modelId="{7382B626-BD92-4812-90BE-CD4E85DD2820}" type="presOf" srcId="{17306A71-CC13-4F50-B404-7B6D3C66DF8E}" destId="{A59704E1-6D73-4885-8AF9-B177864FC666}" srcOrd="1" destOrd="0" presId="urn:microsoft.com/office/officeart/2005/8/layout/equation2"/>
    <dgm:cxn modelId="{A3DD3037-23FF-45CA-866C-644AA5AB9808}" srcId="{6AA87DC3-BD3A-42B7-9DCE-7914BB8179DF}" destId="{D4D8E1D3-16C3-4EE2-958D-C57B5374F43A}" srcOrd="0" destOrd="0" parTransId="{0A241419-CDF3-4096-8E09-3DA56CACB195}" sibTransId="{79B8C921-FD0F-4F55-B4D6-D1AE39A07E04}"/>
    <dgm:cxn modelId="{F3B86465-1D88-4990-8B55-9D413687235B}" type="presOf" srcId="{6AA87DC3-BD3A-42B7-9DCE-7914BB8179DF}" destId="{B8380BE9-F11A-4EDB-96AE-64424FD80CFB}" srcOrd="0" destOrd="0" presId="urn:microsoft.com/office/officeart/2005/8/layout/equation2"/>
    <dgm:cxn modelId="{1B77C86E-A3EA-45E2-934F-2EC8368A6E90}" type="presOf" srcId="{17306A71-CC13-4F50-B404-7B6D3C66DF8E}" destId="{2A892BF9-7A0E-4979-84E2-BC533233D019}" srcOrd="0" destOrd="0" presId="urn:microsoft.com/office/officeart/2005/8/layout/equation2"/>
    <dgm:cxn modelId="{8C893A71-540E-4DFE-A625-563674133089}" srcId="{6AA87DC3-BD3A-42B7-9DCE-7914BB8179DF}" destId="{B46CA893-BACF-4509-86B7-D339B739F540}" srcOrd="1" destOrd="0" parTransId="{590A0AA4-858B-4241-8493-0C4F36C22B64}" sibTransId="{17306A71-CC13-4F50-B404-7B6D3C66DF8E}"/>
    <dgm:cxn modelId="{7B43399E-537D-4747-ABE4-577A7C0808E3}" type="presOf" srcId="{79B8C921-FD0F-4F55-B4D6-D1AE39A07E04}" destId="{9E1A655F-5A98-4177-99A7-2EAF947DA8B1}" srcOrd="0" destOrd="0" presId="urn:microsoft.com/office/officeart/2005/8/layout/equation2"/>
    <dgm:cxn modelId="{D30738A0-FD76-4323-8CA4-DBC617CB4630}" type="presOf" srcId="{B46CA893-BACF-4509-86B7-D339B739F540}" destId="{20F32315-7583-49A1-9B8D-8F7B413427A8}" srcOrd="0" destOrd="0" presId="urn:microsoft.com/office/officeart/2005/8/layout/equation2"/>
    <dgm:cxn modelId="{3633BBDB-C71A-4428-ACA2-E99B0B762D21}" srcId="{6AA87DC3-BD3A-42B7-9DCE-7914BB8179DF}" destId="{5539CE88-5DE1-4091-9C2E-07111AA876B9}" srcOrd="2" destOrd="0" parTransId="{939BCA88-455D-400A-B575-9AE59D8FC8A4}" sibTransId="{C314FD7B-E945-4FDD-911B-1391BA5C09AE}"/>
    <dgm:cxn modelId="{89439EFF-E296-4276-A210-15A7FDFCE0F9}" type="presOf" srcId="{5539CE88-5DE1-4091-9C2E-07111AA876B9}" destId="{AB0C15D7-BDF8-47D0-AEA4-DEAEDD0253EE}" srcOrd="0" destOrd="0" presId="urn:microsoft.com/office/officeart/2005/8/layout/equation2"/>
    <dgm:cxn modelId="{E023D868-4A71-4064-81AF-9B9A3CEE0EB7}" type="presParOf" srcId="{B8380BE9-F11A-4EDB-96AE-64424FD80CFB}" destId="{77BC3AE7-08B4-4FE1-8C7F-7C616AF3005F}" srcOrd="0" destOrd="0" presId="urn:microsoft.com/office/officeart/2005/8/layout/equation2"/>
    <dgm:cxn modelId="{6411525E-73A3-42AE-92CF-D801367D41C6}" type="presParOf" srcId="{77BC3AE7-08B4-4FE1-8C7F-7C616AF3005F}" destId="{A84CBA8D-FB20-4DF9-88D9-D42D080567E7}" srcOrd="0" destOrd="0" presId="urn:microsoft.com/office/officeart/2005/8/layout/equation2"/>
    <dgm:cxn modelId="{E0CB31DA-A0B4-4F22-879A-55EF5ADCB385}" type="presParOf" srcId="{77BC3AE7-08B4-4FE1-8C7F-7C616AF3005F}" destId="{90515E14-2165-4C14-8093-0A65640AEE6E}" srcOrd="1" destOrd="0" presId="urn:microsoft.com/office/officeart/2005/8/layout/equation2"/>
    <dgm:cxn modelId="{398BCCD8-CBB5-4275-A94D-DB1E9E7A65B0}" type="presParOf" srcId="{77BC3AE7-08B4-4FE1-8C7F-7C616AF3005F}" destId="{9E1A655F-5A98-4177-99A7-2EAF947DA8B1}" srcOrd="2" destOrd="0" presId="urn:microsoft.com/office/officeart/2005/8/layout/equation2"/>
    <dgm:cxn modelId="{F3E5EE85-C15B-4BAB-BE93-70EB154C5A2E}" type="presParOf" srcId="{77BC3AE7-08B4-4FE1-8C7F-7C616AF3005F}" destId="{DB11AE43-9145-4872-9D82-EB2BBCA7F2A9}" srcOrd="3" destOrd="0" presId="urn:microsoft.com/office/officeart/2005/8/layout/equation2"/>
    <dgm:cxn modelId="{6D7CE823-26D4-42A6-9574-F771D9F01856}" type="presParOf" srcId="{77BC3AE7-08B4-4FE1-8C7F-7C616AF3005F}" destId="{20F32315-7583-49A1-9B8D-8F7B413427A8}" srcOrd="4" destOrd="0" presId="urn:microsoft.com/office/officeart/2005/8/layout/equation2"/>
    <dgm:cxn modelId="{4990702B-529F-44E4-B212-4A9F6F35C39B}" type="presParOf" srcId="{B8380BE9-F11A-4EDB-96AE-64424FD80CFB}" destId="{2A892BF9-7A0E-4979-84E2-BC533233D019}" srcOrd="1" destOrd="0" presId="urn:microsoft.com/office/officeart/2005/8/layout/equation2"/>
    <dgm:cxn modelId="{F5F2E3EA-F7A2-46C2-9375-04AC1B3E2E71}" type="presParOf" srcId="{2A892BF9-7A0E-4979-84E2-BC533233D019}" destId="{A59704E1-6D73-4885-8AF9-B177864FC666}" srcOrd="0" destOrd="0" presId="urn:microsoft.com/office/officeart/2005/8/layout/equation2"/>
    <dgm:cxn modelId="{F85BC423-33BF-4310-A7C0-60504E6F754D}" type="presParOf" srcId="{B8380BE9-F11A-4EDB-96AE-64424FD80CFB}" destId="{AB0C15D7-BDF8-47D0-AEA4-DEAEDD0253EE}" srcOrd="2" destOrd="0" presId="urn:microsoft.com/office/officeart/2005/8/layout/equation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2B38DE-B1A4-4410-806C-C9C11237EFEE}">
      <dsp:nvSpPr>
        <dsp:cNvPr id="0" name=""/>
        <dsp:cNvSpPr/>
      </dsp:nvSpPr>
      <dsp:spPr>
        <a:xfrm>
          <a:off x="2693226" y="68"/>
          <a:ext cx="1712295" cy="1712295"/>
        </a:xfrm>
        <a:prstGeom prst="ellips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30% Reduction in Landfilled Waste</a:t>
          </a:r>
          <a:endParaRPr lang="en-US" sz="1600" kern="1200" dirty="0"/>
        </a:p>
      </dsp:txBody>
      <dsp:txXfrm>
        <a:off x="2943986" y="250828"/>
        <a:ext cx="1210775" cy="1210775"/>
      </dsp:txXfrm>
    </dsp:sp>
    <dsp:sp modelId="{9BF512EC-21BE-49DF-9B4F-0141521D2855}">
      <dsp:nvSpPr>
        <dsp:cNvPr id="0" name=""/>
        <dsp:cNvSpPr/>
      </dsp:nvSpPr>
      <dsp:spPr>
        <a:xfrm rot="3600000">
          <a:off x="3958152" y="1668907"/>
          <a:ext cx="454507" cy="5778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992240" y="1725445"/>
        <a:ext cx="318155" cy="346739"/>
      </dsp:txXfrm>
    </dsp:sp>
    <dsp:sp modelId="{A52E6DA1-0736-4594-B593-F3EE25C9C83B}">
      <dsp:nvSpPr>
        <dsp:cNvPr id="0" name=""/>
        <dsp:cNvSpPr/>
      </dsp:nvSpPr>
      <dsp:spPr>
        <a:xfrm>
          <a:off x="3978154" y="2225629"/>
          <a:ext cx="1712295" cy="1712295"/>
        </a:xfrm>
        <a:prstGeom prst="ellips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30% Reduction in Greenhouse Gas Emissions</a:t>
          </a:r>
          <a:endParaRPr lang="en-US" sz="1600" kern="1200" dirty="0"/>
        </a:p>
      </dsp:txBody>
      <dsp:txXfrm>
        <a:off x="4228914" y="2476389"/>
        <a:ext cx="1210775" cy="1210775"/>
      </dsp:txXfrm>
    </dsp:sp>
    <dsp:sp modelId="{DFA355E3-0A6B-4F5A-A2C2-849E94C9DA8B}">
      <dsp:nvSpPr>
        <dsp:cNvPr id="0" name=""/>
        <dsp:cNvSpPr/>
      </dsp:nvSpPr>
      <dsp:spPr>
        <a:xfrm rot="10800000">
          <a:off x="3334983" y="2792827"/>
          <a:ext cx="454507" cy="5778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3471335" y="2908407"/>
        <a:ext cx="318155" cy="346739"/>
      </dsp:txXfrm>
    </dsp:sp>
    <dsp:sp modelId="{64AA4005-A43B-40E8-A411-4FC34C564B87}">
      <dsp:nvSpPr>
        <dsp:cNvPr id="0" name=""/>
        <dsp:cNvSpPr/>
      </dsp:nvSpPr>
      <dsp:spPr>
        <a:xfrm>
          <a:off x="1408297" y="2225629"/>
          <a:ext cx="1712295" cy="1712295"/>
        </a:xfrm>
        <a:prstGeom prst="ellips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20% Reduction in once-through freshwater use</a:t>
          </a:r>
          <a:endParaRPr lang="en-US" sz="1600" kern="1200" dirty="0"/>
        </a:p>
      </dsp:txBody>
      <dsp:txXfrm>
        <a:off x="1659057" y="2476389"/>
        <a:ext cx="1210775" cy="1210775"/>
      </dsp:txXfrm>
    </dsp:sp>
    <dsp:sp modelId="{88FD9BF5-5B9E-4531-838D-3F62E00AA5DD}">
      <dsp:nvSpPr>
        <dsp:cNvPr id="0" name=""/>
        <dsp:cNvSpPr/>
      </dsp:nvSpPr>
      <dsp:spPr>
        <a:xfrm rot="18000000">
          <a:off x="2673224" y="1691187"/>
          <a:ext cx="454507" cy="5778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2707312" y="1865809"/>
        <a:ext cx="318155" cy="3467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4CBA8D-FB20-4DF9-88D9-D42D080567E7}">
      <dsp:nvSpPr>
        <dsp:cNvPr id="0" name=""/>
        <dsp:cNvSpPr/>
      </dsp:nvSpPr>
      <dsp:spPr>
        <a:xfrm>
          <a:off x="617678" y="1593"/>
          <a:ext cx="1747210" cy="1747210"/>
        </a:xfrm>
        <a:prstGeom prst="ellipse">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500 lbs. of gloves a quarter</a:t>
          </a:r>
        </a:p>
      </dsp:txBody>
      <dsp:txXfrm>
        <a:off x="873551" y="257466"/>
        <a:ext cx="1235464" cy="1235464"/>
      </dsp:txXfrm>
    </dsp:sp>
    <dsp:sp modelId="{9E1A655F-5A98-4177-99A7-2EAF947DA8B1}">
      <dsp:nvSpPr>
        <dsp:cNvPr id="0" name=""/>
        <dsp:cNvSpPr/>
      </dsp:nvSpPr>
      <dsp:spPr>
        <a:xfrm>
          <a:off x="984592" y="1890676"/>
          <a:ext cx="1013382" cy="1013382"/>
        </a:xfrm>
        <a:prstGeom prst="mathPlus">
          <a:avLst/>
        </a:prstGeom>
        <a:solidFill>
          <a:schemeClr val="accent6">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1118916" y="2278193"/>
        <a:ext cx="744734" cy="238348"/>
      </dsp:txXfrm>
    </dsp:sp>
    <dsp:sp modelId="{20F32315-7583-49A1-9B8D-8F7B413427A8}">
      <dsp:nvSpPr>
        <dsp:cNvPr id="0" name=""/>
        <dsp:cNvSpPr/>
      </dsp:nvSpPr>
      <dsp:spPr>
        <a:xfrm>
          <a:off x="617678" y="3045932"/>
          <a:ext cx="1747210" cy="1747210"/>
        </a:xfrm>
        <a:prstGeom prst="ellipse">
          <a:avLst/>
        </a:prstGeom>
        <a:solidFill>
          <a:schemeClr val="accent6">
            <a:shade val="80000"/>
            <a:hueOff val="160640"/>
            <a:satOff val="-6455"/>
            <a:lumOff val="138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Converting to all Kimberly-Clark Gloves</a:t>
          </a:r>
        </a:p>
      </dsp:txBody>
      <dsp:txXfrm>
        <a:off x="873551" y="3301805"/>
        <a:ext cx="1235464" cy="1235464"/>
      </dsp:txXfrm>
    </dsp:sp>
    <dsp:sp modelId="{2A892BF9-7A0E-4979-84E2-BC533233D019}">
      <dsp:nvSpPr>
        <dsp:cNvPr id="0" name=""/>
        <dsp:cNvSpPr/>
      </dsp:nvSpPr>
      <dsp:spPr>
        <a:xfrm>
          <a:off x="2626970" y="2072386"/>
          <a:ext cx="555612" cy="649962"/>
        </a:xfrm>
        <a:prstGeom prst="rightArrow">
          <a:avLst>
            <a:gd name="adj1" fmla="val 60000"/>
            <a:gd name="adj2" fmla="val 50000"/>
          </a:avLst>
        </a:prstGeom>
        <a:solidFill>
          <a:schemeClr val="accent6">
            <a:shade val="90000"/>
            <a:hueOff val="321387"/>
            <a:satOff val="-12653"/>
            <a:lumOff val="251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2626970" y="2202378"/>
        <a:ext cx="388928" cy="389978"/>
      </dsp:txXfrm>
    </dsp:sp>
    <dsp:sp modelId="{AB0C15D7-BDF8-47D0-AEA4-DEAEDD0253EE}">
      <dsp:nvSpPr>
        <dsp:cNvPr id="0" name=""/>
        <dsp:cNvSpPr/>
      </dsp:nvSpPr>
      <dsp:spPr>
        <a:xfrm>
          <a:off x="3413214" y="650157"/>
          <a:ext cx="3494420" cy="3494420"/>
        </a:xfrm>
        <a:prstGeom prst="ellipse">
          <a:avLst/>
        </a:prstGeom>
        <a:solidFill>
          <a:schemeClr val="accent6">
            <a:shade val="80000"/>
            <a:hueOff val="321280"/>
            <a:satOff val="-12909"/>
            <a:lumOff val="27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b="1" kern="1200" dirty="0">
              <a:solidFill>
                <a:schemeClr val="accent6">
                  <a:lumMod val="50000"/>
                </a:schemeClr>
              </a:solidFill>
            </a:rPr>
            <a:t>2000 lbs. or 1 ton of waste diverted annually with RightCycle!</a:t>
          </a:r>
        </a:p>
      </dsp:txBody>
      <dsp:txXfrm>
        <a:off x="3924960" y="1161903"/>
        <a:ext cx="2470928" cy="2470928"/>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4A414E-7957-42F5-A493-11CDEDD60A60}" type="datetimeFigureOut">
              <a:rPr lang="en-US" smtClean="0"/>
              <a:t>8/8/2023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FA6EBC-B850-413E-AC51-E7F2DD6EB3EC}" type="slidenum">
              <a:rPr lang="en-US" smtClean="0"/>
              <a:t>‹#›</a:t>
            </a:fld>
            <a:endParaRPr lang="en-US"/>
          </a:p>
        </p:txBody>
      </p:sp>
    </p:spTree>
    <p:extLst>
      <p:ext uri="{BB962C8B-B14F-4D97-AF65-F5344CB8AC3E}">
        <p14:creationId xmlns:p14="http://schemas.microsoft.com/office/powerpoint/2010/main" val="1673635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FA6EBC-B850-413E-AC51-E7F2DD6EB3EC}" type="slidenum">
              <a:rPr lang="en-US" smtClean="0"/>
              <a:t>1</a:t>
            </a:fld>
            <a:endParaRPr lang="en-US"/>
          </a:p>
        </p:txBody>
      </p:sp>
    </p:spTree>
    <p:extLst>
      <p:ext uri="{BB962C8B-B14F-4D97-AF65-F5344CB8AC3E}">
        <p14:creationId xmlns:p14="http://schemas.microsoft.com/office/powerpoint/2010/main" val="2633976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Hexcel’s vision for sustainability I see that our companies share the same passion and vision.</a:t>
            </a:r>
          </a:p>
        </p:txBody>
      </p:sp>
      <p:sp>
        <p:nvSpPr>
          <p:cNvPr id="4" name="Slide Number Placeholder 3"/>
          <p:cNvSpPr>
            <a:spLocks noGrp="1"/>
          </p:cNvSpPr>
          <p:nvPr>
            <p:ph type="sldNum" sz="quarter" idx="5"/>
          </p:nvPr>
        </p:nvSpPr>
        <p:spPr/>
        <p:txBody>
          <a:bodyPr/>
          <a:lstStyle/>
          <a:p>
            <a:fld id="{3A801A6C-B7EB-4C8B-A4FF-B58908C53AC7}" type="slidenum">
              <a:rPr lang="en-US" smtClean="0"/>
              <a:pPr/>
              <a:t>2</a:t>
            </a:fld>
            <a:endParaRPr lang="en-US"/>
          </a:p>
        </p:txBody>
      </p:sp>
    </p:spTree>
    <p:extLst>
      <p:ext uri="{BB962C8B-B14F-4D97-AF65-F5344CB8AC3E}">
        <p14:creationId xmlns:p14="http://schemas.microsoft.com/office/powerpoint/2010/main" val="2007895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local landfill in Polk county.  I am a very visual person and like to share where your PPE is currently going now. </a:t>
            </a:r>
          </a:p>
        </p:txBody>
      </p:sp>
      <p:sp>
        <p:nvSpPr>
          <p:cNvPr id="4" name="Slide Number Placeholder 3"/>
          <p:cNvSpPr>
            <a:spLocks noGrp="1"/>
          </p:cNvSpPr>
          <p:nvPr>
            <p:ph type="sldNum" sz="quarter" idx="5"/>
          </p:nvPr>
        </p:nvSpPr>
        <p:spPr/>
        <p:txBody>
          <a:bodyPr/>
          <a:lstStyle/>
          <a:p>
            <a:fld id="{3A801A6C-B7EB-4C8B-A4FF-B58908C53AC7}" type="slidenum">
              <a:rPr lang="en-US" smtClean="0"/>
              <a:pPr/>
              <a:t>3</a:t>
            </a:fld>
            <a:endParaRPr lang="en-US"/>
          </a:p>
        </p:txBody>
      </p:sp>
    </p:spTree>
    <p:extLst>
      <p:ext uri="{BB962C8B-B14F-4D97-AF65-F5344CB8AC3E}">
        <p14:creationId xmlns:p14="http://schemas.microsoft.com/office/powerpoint/2010/main" val="1957746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801A6C-B7EB-4C8B-A4FF-B58908C53AC7}" type="slidenum">
              <a:rPr lang="en-US" smtClean="0"/>
              <a:pPr/>
              <a:t>4</a:t>
            </a:fld>
            <a:endParaRPr lang="en-US"/>
          </a:p>
        </p:txBody>
      </p:sp>
    </p:spTree>
    <p:extLst>
      <p:ext uri="{BB962C8B-B14F-4D97-AF65-F5344CB8AC3E}">
        <p14:creationId xmlns:p14="http://schemas.microsoft.com/office/powerpoint/2010/main" val="1807968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801A6C-B7EB-4C8B-A4FF-B58908C53AC7}" type="slidenum">
              <a:rPr lang="en-US" smtClean="0"/>
              <a:pPr/>
              <a:t>5</a:t>
            </a:fld>
            <a:endParaRPr lang="en-US"/>
          </a:p>
        </p:txBody>
      </p:sp>
    </p:spTree>
    <p:extLst>
      <p:ext uri="{BB962C8B-B14F-4D97-AF65-F5344CB8AC3E}">
        <p14:creationId xmlns:p14="http://schemas.microsoft.com/office/powerpoint/2010/main" val="2473640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34601A6-CD3F-4FAB-9EBF-00D360CD88AF}"/>
              </a:ext>
            </a:extLst>
          </p:cNvPr>
          <p:cNvSpPr>
            <a:spLocks noGrp="1"/>
          </p:cNvSpPr>
          <p:nvPr>
            <p:ph type="body" idx="1"/>
          </p:nvPr>
        </p:nvSpPr>
        <p:spPr/>
        <p:txBody>
          <a:bodyPr/>
          <a:lstStyle/>
          <a:p>
            <a:pPr marL="0" marR="0" lvl="0" indent="0" fontAlgn="ctr">
              <a:lnSpc>
                <a:spcPct val="107000"/>
              </a:lnSpc>
              <a:spcBef>
                <a:spcPts val="0"/>
              </a:spcBef>
              <a:spcAft>
                <a:spcPts val="0"/>
              </a:spcAft>
              <a:buSzPts val="1000"/>
              <a:buFont typeface="Symbol" panose="05050102010706020507" pitchFamily="18" charset="2"/>
              <a:buNone/>
              <a:tabLst>
                <a:tab pos="1828800" algn="l"/>
              </a:tabLs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Step 2 is Collection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fontAlgn="ctr">
              <a:lnSpc>
                <a:spcPct val="107000"/>
              </a:lnSpc>
              <a:spcBef>
                <a:spcPts val="0"/>
              </a:spcBef>
              <a:spcAft>
                <a:spcPts val="0"/>
              </a:spcAft>
              <a:buSzPts val="1000"/>
              <a:buFont typeface="Wingdings" panose="05000000000000000000" pitchFamily="2" charset="2"/>
              <a:buChar char=""/>
              <a:tabLst>
                <a:tab pos="4114800" algn="l"/>
              </a:tabLs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Once the product is used, collect it in designated bins.</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fontAlgn="ctr">
              <a:lnSpc>
                <a:spcPct val="107000"/>
              </a:lnSpc>
              <a:spcBef>
                <a:spcPts val="0"/>
              </a:spcBef>
              <a:spcAft>
                <a:spcPts val="0"/>
              </a:spcAft>
              <a:buSzPts val="1000"/>
              <a:buFont typeface="Wingdings" panose="05000000000000000000" pitchFamily="2" charset="2"/>
              <a:buChar char=""/>
              <a:tabLst>
                <a:tab pos="4114800" algn="l"/>
              </a:tabLs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For recycling purposes, we ask that nitrile gloves are collected separate from apparel and eyewear. </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fontAlgn="ctr">
              <a:lnSpc>
                <a:spcPct val="107000"/>
              </a:lnSpc>
              <a:spcBef>
                <a:spcPts val="0"/>
              </a:spcBef>
              <a:spcAft>
                <a:spcPts val="0"/>
              </a:spcAft>
              <a:buSzPts val="1000"/>
              <a:buFont typeface="Wingdings" panose="05000000000000000000" pitchFamily="2" charset="2"/>
              <a:buChar char=""/>
              <a:tabLst>
                <a:tab pos="4114800" algn="l"/>
              </a:tabLs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Collect them using containers or corrugate you already have in your facility</a:t>
            </a:r>
          </a:p>
          <a:p>
            <a:pPr marL="0" marR="0" lvl="0" indent="0" fontAlgn="ctr">
              <a:lnSpc>
                <a:spcPct val="107000"/>
              </a:lnSpc>
              <a:spcBef>
                <a:spcPts val="0"/>
              </a:spcBef>
              <a:spcAft>
                <a:spcPts val="0"/>
              </a:spcAft>
              <a:buSzPts val="1000"/>
              <a:buFont typeface="Wingdings" panose="05000000000000000000" pitchFamily="2" charset="2"/>
              <a:buNone/>
              <a:tabLst>
                <a:tab pos="4114800" algn="l"/>
              </a:tabLs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34601A6-CD3F-4FAB-9EBF-00D360CD88AF}"/>
              </a:ext>
            </a:extLst>
          </p:cNvPr>
          <p:cNvSpPr>
            <a:spLocks noGrp="1"/>
          </p:cNvSpPr>
          <p:nvPr>
            <p:ph type="body" idx="1"/>
          </p:nvPr>
        </p:nvSpPr>
        <p:spPr/>
        <p:txBody>
          <a:bodyPr/>
          <a:lstStyle/>
          <a:p>
            <a:pPr marL="0" marR="0" lvl="0" indent="0" fontAlgn="ctr">
              <a:lnSpc>
                <a:spcPct val="107000"/>
              </a:lnSpc>
              <a:spcBef>
                <a:spcPts val="0"/>
              </a:spcBef>
              <a:spcAft>
                <a:spcPts val="0"/>
              </a:spcAft>
              <a:buSzPts val="1000"/>
              <a:buFont typeface="Symbol" panose="05050102010706020507" pitchFamily="18" charset="2"/>
              <a:buNone/>
              <a:tabLst>
                <a:tab pos="914400" algn="l"/>
              </a:tabLs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Step 5: Conversion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fontAlgn="ctr">
              <a:lnSpc>
                <a:spcPct val="107000"/>
              </a:lnSpc>
              <a:spcBef>
                <a:spcPts val="0"/>
              </a:spcBef>
              <a:spcAft>
                <a:spcPts val="0"/>
              </a:spcAft>
              <a:buSzPts val="1000"/>
              <a:buFont typeface="Symbol" panose="05050102010706020507" pitchFamily="18" charset="2"/>
              <a:buChar char=""/>
              <a:tabLst>
                <a:tab pos="914400" algn="l"/>
              </a:tabLs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Once a full load of baled, used PPE is ready, it ships to our recycling partner, Somerset Recycling Services, Inc. to be converted into new polymer resins to be sold into various molding applications to make new consumer goods!</a:t>
            </a:r>
          </a:p>
          <a:p>
            <a:pPr marL="285750" marR="0" lvl="0" indent="-285750" fontAlgn="ctr">
              <a:lnSpc>
                <a:spcPct val="107000"/>
              </a:lnSpc>
              <a:spcBef>
                <a:spcPts val="0"/>
              </a:spcBef>
              <a:spcAft>
                <a:spcPts val="0"/>
              </a:spcAft>
              <a:buSzPts val="1000"/>
              <a:buFont typeface="Symbol" panose="05050102010706020507" pitchFamily="18" charset="2"/>
              <a:buChar char=""/>
              <a:tabLst>
                <a:tab pos="914400" algn="l"/>
              </a:tabLs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Some of the key products that are being made with recycled PPE are: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fontAlgn="ctr">
              <a:lnSpc>
                <a:spcPct val="107000"/>
              </a:lnSpc>
              <a:spcBef>
                <a:spcPts val="0"/>
              </a:spcBef>
              <a:spcAft>
                <a:spcPts val="0"/>
              </a:spcAft>
              <a:buSzPts val="1000"/>
              <a:buFont typeface="Symbol" panose="05050102010706020507" pitchFamily="18" charset="2"/>
              <a:buChar char=""/>
              <a:tabLst>
                <a:tab pos="1371600" algn="l"/>
              </a:tabLst>
            </a:pPr>
            <a:r>
              <a:rPr lang="en-US"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flowerpots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fontAlgn="ctr">
              <a:lnSpc>
                <a:spcPct val="107000"/>
              </a:lnSpc>
              <a:spcBef>
                <a:spcPts val="0"/>
              </a:spcBef>
              <a:spcAft>
                <a:spcPts val="0"/>
              </a:spcAft>
              <a:buSzPts val="1000"/>
              <a:buFont typeface="Symbol" panose="05050102010706020507" pitchFamily="18" charset="2"/>
              <a:buChar char=""/>
              <a:tabLst>
                <a:tab pos="1371600" algn="l"/>
              </a:tabLst>
            </a:pPr>
            <a:r>
              <a:rPr lang="en-US"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Adirondack chairs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fontAlgn="ctr">
              <a:lnSpc>
                <a:spcPct val="107000"/>
              </a:lnSpc>
              <a:spcBef>
                <a:spcPts val="0"/>
              </a:spcBef>
              <a:spcAft>
                <a:spcPts val="0"/>
              </a:spcAft>
              <a:buSzPts val="1000"/>
              <a:buFont typeface="Symbol" panose="05050102010706020507" pitchFamily="18" charset="2"/>
              <a:buChar char=""/>
              <a:tabLst>
                <a:tab pos="1371600" algn="l"/>
              </a:tabLst>
            </a:pPr>
            <a:r>
              <a:rPr lang="en-US"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Industrial shelving and totes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fontAlgn="ctr">
              <a:lnSpc>
                <a:spcPct val="107000"/>
              </a:lnSpc>
              <a:spcBef>
                <a:spcPts val="0"/>
              </a:spcBef>
              <a:spcAft>
                <a:spcPts val="0"/>
              </a:spcAft>
              <a:buSzPts val="1000"/>
              <a:buFont typeface="Arial" panose="020B0604020202020204" pitchFamily="34" charset="0"/>
              <a:buChar char="•"/>
              <a:tabLst>
                <a:tab pos="3200400" algn="l"/>
              </a:tabLst>
            </a:pPr>
            <a:r>
              <a:rPr lang="en-US"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best part of the program is that all of the processing happens in the United States and the program is fully auditable!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8373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possible waste metrics </a:t>
            </a:r>
          </a:p>
        </p:txBody>
      </p:sp>
      <p:sp>
        <p:nvSpPr>
          <p:cNvPr id="4" name="Slide Number Placeholder 3"/>
          <p:cNvSpPr>
            <a:spLocks noGrp="1"/>
          </p:cNvSpPr>
          <p:nvPr>
            <p:ph type="sldNum" sz="quarter" idx="5"/>
          </p:nvPr>
        </p:nvSpPr>
        <p:spPr/>
        <p:txBody>
          <a:bodyPr/>
          <a:lstStyle/>
          <a:p>
            <a:fld id="{4EFA6EBC-B850-413E-AC51-E7F2DD6EB3EC}" type="slidenum">
              <a:rPr lang="en-US" smtClean="0"/>
              <a:t>8</a:t>
            </a:fld>
            <a:endParaRPr lang="en-US"/>
          </a:p>
        </p:txBody>
      </p:sp>
    </p:spTree>
    <p:extLst>
      <p:ext uri="{BB962C8B-B14F-4D97-AF65-F5344CB8AC3E}">
        <p14:creationId xmlns:p14="http://schemas.microsoft.com/office/powerpoint/2010/main" val="3974901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A351F-F597-4DF0-9BAC-A706ABE66D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C9DE37E-6148-4FFE-9943-02384C0F80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DE0FA3-3A25-4E46-851B-170595F1869D}"/>
              </a:ext>
            </a:extLst>
          </p:cNvPr>
          <p:cNvSpPr>
            <a:spLocks noGrp="1"/>
          </p:cNvSpPr>
          <p:nvPr>
            <p:ph type="dt" sz="half" idx="10"/>
          </p:nvPr>
        </p:nvSpPr>
        <p:spPr/>
        <p:txBody>
          <a:bodyPr/>
          <a:lstStyle/>
          <a:p>
            <a:fld id="{25D4A860-510B-42D1-9F9F-C08273D779D2}" type="datetimeFigureOut">
              <a:rPr lang="en-US" smtClean="0"/>
              <a:t>8/8/2023</a:t>
            </a:fld>
            <a:endParaRPr lang="en-US"/>
          </a:p>
        </p:txBody>
      </p:sp>
      <p:sp>
        <p:nvSpPr>
          <p:cNvPr id="5" name="Footer Placeholder 4">
            <a:extLst>
              <a:ext uri="{FF2B5EF4-FFF2-40B4-BE49-F238E27FC236}">
                <a16:creationId xmlns:a16="http://schemas.microsoft.com/office/drawing/2014/main" id="{35C2802A-26EF-4F10-9F86-60D4543101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BBA153-D214-4338-909F-ECDBC510377B}"/>
              </a:ext>
            </a:extLst>
          </p:cNvPr>
          <p:cNvSpPr>
            <a:spLocks noGrp="1"/>
          </p:cNvSpPr>
          <p:nvPr>
            <p:ph type="sldNum" sz="quarter" idx="12"/>
          </p:nvPr>
        </p:nvSpPr>
        <p:spPr/>
        <p:txBody>
          <a:bodyPr/>
          <a:lstStyle/>
          <a:p>
            <a:fld id="{9D487832-F353-40F5-AE64-5F42C93A466C}" type="slidenum">
              <a:rPr lang="en-US" smtClean="0"/>
              <a:t>‹#›</a:t>
            </a:fld>
            <a:endParaRPr lang="en-US"/>
          </a:p>
        </p:txBody>
      </p:sp>
    </p:spTree>
    <p:extLst>
      <p:ext uri="{BB962C8B-B14F-4D97-AF65-F5344CB8AC3E}">
        <p14:creationId xmlns:p14="http://schemas.microsoft.com/office/powerpoint/2010/main" val="3045451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617B-6812-481F-B2FE-32BE87E6F60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8143A2-7DA3-47AF-BD9D-44298ED1DD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693C45-253F-4E0E-BC60-CF6F95B44BDF}"/>
              </a:ext>
            </a:extLst>
          </p:cNvPr>
          <p:cNvSpPr>
            <a:spLocks noGrp="1"/>
          </p:cNvSpPr>
          <p:nvPr>
            <p:ph type="dt" sz="half" idx="10"/>
          </p:nvPr>
        </p:nvSpPr>
        <p:spPr/>
        <p:txBody>
          <a:bodyPr/>
          <a:lstStyle/>
          <a:p>
            <a:fld id="{25D4A860-510B-42D1-9F9F-C08273D779D2}" type="datetimeFigureOut">
              <a:rPr lang="en-US" smtClean="0"/>
              <a:t>8/8/2023</a:t>
            </a:fld>
            <a:endParaRPr lang="en-US"/>
          </a:p>
        </p:txBody>
      </p:sp>
      <p:sp>
        <p:nvSpPr>
          <p:cNvPr id="5" name="Footer Placeholder 4">
            <a:extLst>
              <a:ext uri="{FF2B5EF4-FFF2-40B4-BE49-F238E27FC236}">
                <a16:creationId xmlns:a16="http://schemas.microsoft.com/office/drawing/2014/main" id="{4D7294ED-A1CE-4AC7-8B98-4D3FD3F914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2ABE3B-00D5-409F-88A4-2240BB479DC6}"/>
              </a:ext>
            </a:extLst>
          </p:cNvPr>
          <p:cNvSpPr>
            <a:spLocks noGrp="1"/>
          </p:cNvSpPr>
          <p:nvPr>
            <p:ph type="sldNum" sz="quarter" idx="12"/>
          </p:nvPr>
        </p:nvSpPr>
        <p:spPr/>
        <p:txBody>
          <a:bodyPr/>
          <a:lstStyle/>
          <a:p>
            <a:fld id="{9D487832-F353-40F5-AE64-5F42C93A466C}" type="slidenum">
              <a:rPr lang="en-US" smtClean="0"/>
              <a:t>‹#›</a:t>
            </a:fld>
            <a:endParaRPr lang="en-US"/>
          </a:p>
        </p:txBody>
      </p:sp>
    </p:spTree>
    <p:extLst>
      <p:ext uri="{BB962C8B-B14F-4D97-AF65-F5344CB8AC3E}">
        <p14:creationId xmlns:p14="http://schemas.microsoft.com/office/powerpoint/2010/main" val="2681465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CF38C9-2463-4E66-9BB8-41D6B78F02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BC221F-91E3-4C4C-B9C0-9408DD5B9F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F81130-E4A4-4663-BA4B-649528A3E14A}"/>
              </a:ext>
            </a:extLst>
          </p:cNvPr>
          <p:cNvSpPr>
            <a:spLocks noGrp="1"/>
          </p:cNvSpPr>
          <p:nvPr>
            <p:ph type="dt" sz="half" idx="10"/>
          </p:nvPr>
        </p:nvSpPr>
        <p:spPr/>
        <p:txBody>
          <a:bodyPr/>
          <a:lstStyle/>
          <a:p>
            <a:fld id="{25D4A860-510B-42D1-9F9F-C08273D779D2}" type="datetimeFigureOut">
              <a:rPr lang="en-US" smtClean="0"/>
              <a:t>8/8/2023</a:t>
            </a:fld>
            <a:endParaRPr lang="en-US"/>
          </a:p>
        </p:txBody>
      </p:sp>
      <p:sp>
        <p:nvSpPr>
          <p:cNvPr id="5" name="Footer Placeholder 4">
            <a:extLst>
              <a:ext uri="{FF2B5EF4-FFF2-40B4-BE49-F238E27FC236}">
                <a16:creationId xmlns:a16="http://schemas.microsoft.com/office/drawing/2014/main" id="{43910C62-4569-4A90-9070-BFF28539DB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1E1AAB-24E4-470F-B06C-A576844442E8}"/>
              </a:ext>
            </a:extLst>
          </p:cNvPr>
          <p:cNvSpPr>
            <a:spLocks noGrp="1"/>
          </p:cNvSpPr>
          <p:nvPr>
            <p:ph type="sldNum" sz="quarter" idx="12"/>
          </p:nvPr>
        </p:nvSpPr>
        <p:spPr/>
        <p:txBody>
          <a:bodyPr/>
          <a:lstStyle/>
          <a:p>
            <a:fld id="{9D487832-F353-40F5-AE64-5F42C93A466C}" type="slidenum">
              <a:rPr lang="en-US" smtClean="0"/>
              <a:t>‹#›</a:t>
            </a:fld>
            <a:endParaRPr lang="en-US"/>
          </a:p>
        </p:txBody>
      </p:sp>
    </p:spTree>
    <p:extLst>
      <p:ext uri="{BB962C8B-B14F-4D97-AF65-F5344CB8AC3E}">
        <p14:creationId xmlns:p14="http://schemas.microsoft.com/office/powerpoint/2010/main" val="2410222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 Column Content (whit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FB2514-15CE-4B4A-A6D3-721BD7DECDCB}"/>
              </a:ext>
            </a:extLst>
          </p:cNvPr>
          <p:cNvSpPr>
            <a:spLocks noGrp="1"/>
          </p:cNvSpPr>
          <p:nvPr>
            <p:ph sz="half" idx="1"/>
          </p:nvPr>
        </p:nvSpPr>
        <p:spPr>
          <a:xfrm>
            <a:off x="419099" y="1543828"/>
            <a:ext cx="5181600" cy="4351338"/>
          </a:xfrm>
        </p:spPr>
        <p:txBody>
          <a:bodyPr/>
          <a:lstStyle>
            <a:lvl1pPr>
              <a:defRPr>
                <a:solidFill>
                  <a:srgbClr val="1B3C69"/>
                </a:solidFill>
              </a:defRPr>
            </a:lvl1pPr>
            <a:lvl2pPr>
              <a:defRPr>
                <a:solidFill>
                  <a:srgbClr val="1B3C69"/>
                </a:solidFill>
              </a:defRPr>
            </a:lvl2pPr>
            <a:lvl3pPr>
              <a:defRPr>
                <a:solidFill>
                  <a:srgbClr val="1B3C69"/>
                </a:solidFill>
              </a:defRPr>
            </a:lvl3pPr>
            <a:lvl4pPr>
              <a:defRPr>
                <a:solidFill>
                  <a:srgbClr val="1B3C69"/>
                </a:solidFill>
              </a:defRPr>
            </a:lvl4pPr>
            <a:lvl5pPr>
              <a:defRPr>
                <a:solidFill>
                  <a:srgbClr val="1B3C6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52F0F5-DF30-4B66-88D9-619248151E09}"/>
              </a:ext>
            </a:extLst>
          </p:cNvPr>
          <p:cNvSpPr>
            <a:spLocks noGrp="1"/>
          </p:cNvSpPr>
          <p:nvPr>
            <p:ph sz="half" idx="2"/>
          </p:nvPr>
        </p:nvSpPr>
        <p:spPr>
          <a:xfrm>
            <a:off x="6172200" y="1543828"/>
            <a:ext cx="5181600" cy="4351338"/>
          </a:xfrm>
        </p:spPr>
        <p:txBody>
          <a:bodyPr/>
          <a:lstStyle>
            <a:lvl1pPr>
              <a:defRPr>
                <a:solidFill>
                  <a:srgbClr val="1B3C69"/>
                </a:solidFill>
              </a:defRPr>
            </a:lvl1pPr>
            <a:lvl2pPr>
              <a:defRPr>
                <a:solidFill>
                  <a:srgbClr val="1B3C69"/>
                </a:solidFill>
              </a:defRPr>
            </a:lvl2pPr>
            <a:lvl3pPr>
              <a:defRPr>
                <a:solidFill>
                  <a:srgbClr val="1B3C69"/>
                </a:solidFill>
              </a:defRPr>
            </a:lvl3pPr>
            <a:lvl4pPr>
              <a:defRPr>
                <a:solidFill>
                  <a:srgbClr val="1B3C69"/>
                </a:solidFill>
              </a:defRPr>
            </a:lvl4pPr>
            <a:lvl5pPr>
              <a:defRPr>
                <a:solidFill>
                  <a:srgbClr val="1B3C6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D6AFF5F8-9556-4FBB-8BD5-AA6DF70A5AA8}"/>
              </a:ext>
            </a:extLst>
          </p:cNvPr>
          <p:cNvSpPr>
            <a:spLocks noGrp="1"/>
          </p:cNvSpPr>
          <p:nvPr>
            <p:ph type="title"/>
          </p:nvPr>
        </p:nvSpPr>
        <p:spPr>
          <a:xfrm>
            <a:off x="419099" y="365126"/>
            <a:ext cx="11439525" cy="749636"/>
          </a:xfrm>
        </p:spPr>
        <p:txBody>
          <a:bodyPr anchor="t" anchorCtr="0">
            <a:normAutofit/>
          </a:bodyPr>
          <a:lstStyle>
            <a:lvl1pPr>
              <a:defRPr sz="3600" b="0">
                <a:latin typeface="Arial" panose="020B0604020202020204" pitchFamily="34" charset="0"/>
                <a:cs typeface="Arial" panose="020B0604020202020204" pitchFamily="34" charset="0"/>
              </a:defRPr>
            </a:lvl1pPr>
          </a:lstStyle>
          <a:p>
            <a:r>
              <a:rPr lang="en-US"/>
              <a:t>Click to edit Master title style</a:t>
            </a:r>
          </a:p>
        </p:txBody>
      </p:sp>
      <p:sp>
        <p:nvSpPr>
          <p:cNvPr id="8" name="Slide Number Placeholder 3">
            <a:extLst>
              <a:ext uri="{FF2B5EF4-FFF2-40B4-BE49-F238E27FC236}">
                <a16:creationId xmlns:a16="http://schemas.microsoft.com/office/drawing/2014/main" id="{69EB19C0-9AD8-46A3-BD15-2F60F3CA68A5}"/>
              </a:ext>
            </a:extLst>
          </p:cNvPr>
          <p:cNvSpPr txBox="1">
            <a:spLocks/>
          </p:cNvSpPr>
          <p:nvPr userDrawn="1"/>
        </p:nvSpPr>
        <p:spPr>
          <a:xfrm>
            <a:off x="11827170" y="6594703"/>
            <a:ext cx="364830" cy="263297"/>
          </a:xfrm>
          <a:prstGeom prst="rect">
            <a:avLst/>
          </a:prstGeom>
        </p:spPr>
        <p:txBody>
          <a:bodyPr vert="horz" lIns="91440" tIns="45720" rIns="91440" bIns="45720" rtlCol="0" anchor="ctr"/>
          <a:lstStyle>
            <a:defPPr>
              <a:defRPr lang="en-US"/>
            </a:defPPr>
            <a:lvl1pPr marL="0" algn="ctr" defTabSz="914400" rtl="0" eaLnBrk="1" latinLnBrk="0" hangingPunct="1">
              <a:defRPr lang="en-US" sz="1000" kern="1200" smtClean="0">
                <a:solidFill>
                  <a:schemeClr val="bg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0C8323C-CE65-4792-89F2-4F49F8D807A3}" type="slidenum">
              <a:rPr lang="en-US" smtClean="0">
                <a:solidFill>
                  <a:schemeClr val="tx1"/>
                </a:solidFill>
              </a:rPr>
              <a:pPr/>
              <a:t>‹#›</a:t>
            </a:fld>
            <a:endParaRPr lang="en-US">
              <a:solidFill>
                <a:schemeClr val="tx1"/>
              </a:solidFill>
            </a:endParaRPr>
          </a:p>
        </p:txBody>
      </p:sp>
      <p:sp>
        <p:nvSpPr>
          <p:cNvPr id="6" name="Hidden shape 2">
            <a:extLst>
              <a:ext uri="{FF2B5EF4-FFF2-40B4-BE49-F238E27FC236}">
                <a16:creationId xmlns:a16="http://schemas.microsoft.com/office/drawing/2014/main" id="{E79AC0F5-F5EE-4075-9A2C-4E4CE898905D}"/>
              </a:ext>
            </a:extLst>
          </p:cNvPr>
          <p:cNvSpPr>
            <a:spLocks/>
          </p:cNvSpPr>
          <p:nvPr userDrawn="1"/>
        </p:nvSpPr>
        <p:spPr bwMode="auto">
          <a:xfrm>
            <a:off x="710599" y="6018075"/>
            <a:ext cx="1512887" cy="583282"/>
          </a:xfrm>
          <a:custGeom>
            <a:avLst/>
            <a:gdLst>
              <a:gd name="connsiteX0" fmla="*/ 1204118 w 1449387"/>
              <a:gd name="connsiteY0" fmla="*/ 390525 h 558800"/>
              <a:gd name="connsiteX1" fmla="*/ 1207557 w 1449387"/>
              <a:gd name="connsiteY1" fmla="*/ 401638 h 558800"/>
              <a:gd name="connsiteX2" fmla="*/ 1214436 w 1449387"/>
              <a:gd name="connsiteY2" fmla="*/ 423863 h 558800"/>
              <a:gd name="connsiteX3" fmla="*/ 1193799 w 1449387"/>
              <a:gd name="connsiteY3" fmla="*/ 423863 h 558800"/>
              <a:gd name="connsiteX4" fmla="*/ 1200678 w 1449387"/>
              <a:gd name="connsiteY4" fmla="*/ 401638 h 558800"/>
              <a:gd name="connsiteX5" fmla="*/ 1204118 w 1449387"/>
              <a:gd name="connsiteY5" fmla="*/ 390525 h 558800"/>
              <a:gd name="connsiteX6" fmla="*/ 968374 w 1449387"/>
              <a:gd name="connsiteY6" fmla="*/ 390525 h 558800"/>
              <a:gd name="connsiteX7" fmla="*/ 995362 w 1449387"/>
              <a:gd name="connsiteY7" fmla="*/ 417513 h 558800"/>
              <a:gd name="connsiteX8" fmla="*/ 968374 w 1449387"/>
              <a:gd name="connsiteY8" fmla="*/ 444501 h 558800"/>
              <a:gd name="connsiteX9" fmla="*/ 941386 w 1449387"/>
              <a:gd name="connsiteY9" fmla="*/ 417513 h 558800"/>
              <a:gd name="connsiteX10" fmla="*/ 968374 w 1449387"/>
              <a:gd name="connsiteY10" fmla="*/ 390525 h 558800"/>
              <a:gd name="connsiteX11" fmla="*/ 369887 w 1449387"/>
              <a:gd name="connsiteY11" fmla="*/ 390525 h 558800"/>
              <a:gd name="connsiteX12" fmla="*/ 396875 w 1449387"/>
              <a:gd name="connsiteY12" fmla="*/ 417513 h 558800"/>
              <a:gd name="connsiteX13" fmla="*/ 369887 w 1449387"/>
              <a:gd name="connsiteY13" fmla="*/ 444501 h 558800"/>
              <a:gd name="connsiteX14" fmla="*/ 342899 w 1449387"/>
              <a:gd name="connsiteY14" fmla="*/ 417513 h 558800"/>
              <a:gd name="connsiteX15" fmla="*/ 369887 w 1449387"/>
              <a:gd name="connsiteY15" fmla="*/ 390525 h 558800"/>
              <a:gd name="connsiteX16" fmla="*/ 238125 w 1449387"/>
              <a:gd name="connsiteY16" fmla="*/ 390525 h 558800"/>
              <a:gd name="connsiteX17" fmla="*/ 248841 w 1449387"/>
              <a:gd name="connsiteY17" fmla="*/ 390525 h 558800"/>
              <a:gd name="connsiteX18" fmla="*/ 259556 w 1449387"/>
              <a:gd name="connsiteY18" fmla="*/ 390525 h 558800"/>
              <a:gd name="connsiteX19" fmla="*/ 266700 w 1449387"/>
              <a:gd name="connsiteY19" fmla="*/ 401411 h 558800"/>
              <a:gd name="connsiteX20" fmla="*/ 252413 w 1449387"/>
              <a:gd name="connsiteY20" fmla="*/ 415925 h 558800"/>
              <a:gd name="connsiteX21" fmla="*/ 238125 w 1449387"/>
              <a:gd name="connsiteY21" fmla="*/ 415925 h 558800"/>
              <a:gd name="connsiteX22" fmla="*/ 238125 w 1449387"/>
              <a:gd name="connsiteY22" fmla="*/ 390525 h 558800"/>
              <a:gd name="connsiteX23" fmla="*/ 133349 w 1449387"/>
              <a:gd name="connsiteY23" fmla="*/ 390525 h 558800"/>
              <a:gd name="connsiteX24" fmla="*/ 147637 w 1449387"/>
              <a:gd name="connsiteY24" fmla="*/ 390525 h 558800"/>
              <a:gd name="connsiteX25" fmla="*/ 161924 w 1449387"/>
              <a:gd name="connsiteY25" fmla="*/ 404812 h 558800"/>
              <a:gd name="connsiteX26" fmla="*/ 147637 w 1449387"/>
              <a:gd name="connsiteY26" fmla="*/ 419100 h 558800"/>
              <a:gd name="connsiteX27" fmla="*/ 133349 w 1449387"/>
              <a:gd name="connsiteY27" fmla="*/ 419100 h 558800"/>
              <a:gd name="connsiteX28" fmla="*/ 133349 w 1449387"/>
              <a:gd name="connsiteY28" fmla="*/ 390525 h 558800"/>
              <a:gd name="connsiteX29" fmla="*/ 1287462 w 1449387"/>
              <a:gd name="connsiteY29" fmla="*/ 379413 h 558800"/>
              <a:gd name="connsiteX30" fmla="*/ 1287462 w 1449387"/>
              <a:gd name="connsiteY30" fmla="*/ 455613 h 558800"/>
              <a:gd name="connsiteX31" fmla="*/ 1327149 w 1449387"/>
              <a:gd name="connsiteY31" fmla="*/ 455613 h 558800"/>
              <a:gd name="connsiteX32" fmla="*/ 1327149 w 1449387"/>
              <a:gd name="connsiteY32" fmla="*/ 444500 h 558800"/>
              <a:gd name="connsiteX33" fmla="*/ 1293812 w 1449387"/>
              <a:gd name="connsiteY33" fmla="*/ 444500 h 558800"/>
              <a:gd name="connsiteX34" fmla="*/ 1293812 w 1449387"/>
              <a:gd name="connsiteY34" fmla="*/ 379413 h 558800"/>
              <a:gd name="connsiteX35" fmla="*/ 1196974 w 1449387"/>
              <a:gd name="connsiteY35" fmla="*/ 379413 h 558800"/>
              <a:gd name="connsiteX36" fmla="*/ 1171574 w 1449387"/>
              <a:gd name="connsiteY36" fmla="*/ 455613 h 558800"/>
              <a:gd name="connsiteX37" fmla="*/ 1182686 w 1449387"/>
              <a:gd name="connsiteY37" fmla="*/ 455613 h 558800"/>
              <a:gd name="connsiteX38" fmla="*/ 1189036 w 1449387"/>
              <a:gd name="connsiteY38" fmla="*/ 434975 h 558800"/>
              <a:gd name="connsiteX39" fmla="*/ 1214436 w 1449387"/>
              <a:gd name="connsiteY39" fmla="*/ 434975 h 558800"/>
              <a:gd name="connsiteX40" fmla="*/ 1225549 w 1449387"/>
              <a:gd name="connsiteY40" fmla="*/ 455613 h 558800"/>
              <a:gd name="connsiteX41" fmla="*/ 1233486 w 1449387"/>
              <a:gd name="connsiteY41" fmla="*/ 455613 h 558800"/>
              <a:gd name="connsiteX42" fmla="*/ 1208086 w 1449387"/>
              <a:gd name="connsiteY42" fmla="*/ 379413 h 558800"/>
              <a:gd name="connsiteX43" fmla="*/ 1060449 w 1449387"/>
              <a:gd name="connsiteY43" fmla="*/ 379413 h 558800"/>
              <a:gd name="connsiteX44" fmla="*/ 1060449 w 1449387"/>
              <a:gd name="connsiteY44" fmla="*/ 455613 h 558800"/>
              <a:gd name="connsiteX45" fmla="*/ 1071165 w 1449387"/>
              <a:gd name="connsiteY45" fmla="*/ 455613 h 558800"/>
              <a:gd name="connsiteX46" fmla="*/ 1071165 w 1449387"/>
              <a:gd name="connsiteY46" fmla="*/ 408442 h 558800"/>
              <a:gd name="connsiteX47" fmla="*/ 1071165 w 1449387"/>
              <a:gd name="connsiteY47" fmla="*/ 397556 h 558800"/>
              <a:gd name="connsiteX48" fmla="*/ 1074737 w 1449387"/>
              <a:gd name="connsiteY48" fmla="*/ 408442 h 558800"/>
              <a:gd name="connsiteX49" fmla="*/ 1106883 w 1449387"/>
              <a:gd name="connsiteY49" fmla="*/ 455613 h 558800"/>
              <a:gd name="connsiteX50" fmla="*/ 1117599 w 1449387"/>
              <a:gd name="connsiteY50" fmla="*/ 455613 h 558800"/>
              <a:gd name="connsiteX51" fmla="*/ 1117599 w 1449387"/>
              <a:gd name="connsiteY51" fmla="*/ 379413 h 558800"/>
              <a:gd name="connsiteX52" fmla="*/ 1106883 w 1449387"/>
              <a:gd name="connsiteY52" fmla="*/ 379413 h 558800"/>
              <a:gd name="connsiteX53" fmla="*/ 1106883 w 1449387"/>
              <a:gd name="connsiteY53" fmla="*/ 430213 h 558800"/>
              <a:gd name="connsiteX54" fmla="*/ 1110455 w 1449387"/>
              <a:gd name="connsiteY54" fmla="*/ 437470 h 558800"/>
              <a:gd name="connsiteX55" fmla="*/ 1103312 w 1449387"/>
              <a:gd name="connsiteY55" fmla="*/ 430213 h 558800"/>
              <a:gd name="connsiteX56" fmla="*/ 1071165 w 1449387"/>
              <a:gd name="connsiteY56" fmla="*/ 379413 h 558800"/>
              <a:gd name="connsiteX57" fmla="*/ 1060449 w 1449387"/>
              <a:gd name="connsiteY57" fmla="*/ 379413 h 558800"/>
              <a:gd name="connsiteX58" fmla="*/ 968374 w 1449387"/>
              <a:gd name="connsiteY58" fmla="*/ 379413 h 558800"/>
              <a:gd name="connsiteX59" fmla="*/ 930274 w 1449387"/>
              <a:gd name="connsiteY59" fmla="*/ 417513 h 558800"/>
              <a:gd name="connsiteX60" fmla="*/ 968374 w 1449387"/>
              <a:gd name="connsiteY60" fmla="*/ 455613 h 558800"/>
              <a:gd name="connsiteX61" fmla="*/ 1006474 w 1449387"/>
              <a:gd name="connsiteY61" fmla="*/ 417513 h 558800"/>
              <a:gd name="connsiteX62" fmla="*/ 968374 w 1449387"/>
              <a:gd name="connsiteY62" fmla="*/ 379413 h 558800"/>
              <a:gd name="connsiteX63" fmla="*/ 862012 w 1449387"/>
              <a:gd name="connsiteY63" fmla="*/ 379413 h 558800"/>
              <a:gd name="connsiteX64" fmla="*/ 862012 w 1449387"/>
              <a:gd name="connsiteY64" fmla="*/ 455613 h 558800"/>
              <a:gd name="connsiteX65" fmla="*/ 873124 w 1449387"/>
              <a:gd name="connsiteY65" fmla="*/ 455613 h 558800"/>
              <a:gd name="connsiteX66" fmla="*/ 873124 w 1449387"/>
              <a:gd name="connsiteY66" fmla="*/ 379413 h 558800"/>
              <a:gd name="connsiteX67" fmla="*/ 778851 w 1449387"/>
              <a:gd name="connsiteY67" fmla="*/ 379413 h 558800"/>
              <a:gd name="connsiteX68" fmla="*/ 757603 w 1449387"/>
              <a:gd name="connsiteY68" fmla="*/ 401184 h 558800"/>
              <a:gd name="connsiteX69" fmla="*/ 793016 w 1449387"/>
              <a:gd name="connsiteY69" fmla="*/ 433842 h 558800"/>
              <a:gd name="connsiteX70" fmla="*/ 778851 w 1449387"/>
              <a:gd name="connsiteY70" fmla="*/ 444727 h 558800"/>
              <a:gd name="connsiteX71" fmla="*/ 761145 w 1449387"/>
              <a:gd name="connsiteY71" fmla="*/ 437470 h 558800"/>
              <a:gd name="connsiteX72" fmla="*/ 754062 w 1449387"/>
              <a:gd name="connsiteY72" fmla="*/ 444727 h 558800"/>
              <a:gd name="connsiteX73" fmla="*/ 778851 w 1449387"/>
              <a:gd name="connsiteY73" fmla="*/ 455613 h 558800"/>
              <a:gd name="connsiteX74" fmla="*/ 800099 w 1449387"/>
              <a:gd name="connsiteY74" fmla="*/ 433842 h 558800"/>
              <a:gd name="connsiteX75" fmla="*/ 768227 w 1449387"/>
              <a:gd name="connsiteY75" fmla="*/ 401184 h 558800"/>
              <a:gd name="connsiteX76" fmla="*/ 778851 w 1449387"/>
              <a:gd name="connsiteY76" fmla="*/ 390299 h 558800"/>
              <a:gd name="connsiteX77" fmla="*/ 796558 w 1449387"/>
              <a:gd name="connsiteY77" fmla="*/ 393927 h 558800"/>
              <a:gd name="connsiteX78" fmla="*/ 800099 w 1449387"/>
              <a:gd name="connsiteY78" fmla="*/ 386670 h 558800"/>
              <a:gd name="connsiteX79" fmla="*/ 778851 w 1449387"/>
              <a:gd name="connsiteY79" fmla="*/ 379413 h 558800"/>
              <a:gd name="connsiteX80" fmla="*/ 681036 w 1449387"/>
              <a:gd name="connsiteY80" fmla="*/ 379413 h 558800"/>
              <a:gd name="connsiteX81" fmla="*/ 659265 w 1449387"/>
              <a:gd name="connsiteY81" fmla="*/ 401184 h 558800"/>
              <a:gd name="connsiteX82" fmla="*/ 695550 w 1449387"/>
              <a:gd name="connsiteY82" fmla="*/ 433842 h 558800"/>
              <a:gd name="connsiteX83" fmla="*/ 681036 w 1449387"/>
              <a:gd name="connsiteY83" fmla="*/ 444727 h 558800"/>
              <a:gd name="connsiteX84" fmla="*/ 662893 w 1449387"/>
              <a:gd name="connsiteY84" fmla="*/ 437470 h 558800"/>
              <a:gd name="connsiteX85" fmla="*/ 655636 w 1449387"/>
              <a:gd name="connsiteY85" fmla="*/ 444727 h 558800"/>
              <a:gd name="connsiteX86" fmla="*/ 681036 w 1449387"/>
              <a:gd name="connsiteY86" fmla="*/ 455613 h 558800"/>
              <a:gd name="connsiteX87" fmla="*/ 706436 w 1449387"/>
              <a:gd name="connsiteY87" fmla="*/ 433842 h 558800"/>
              <a:gd name="connsiteX88" fmla="*/ 670150 w 1449387"/>
              <a:gd name="connsiteY88" fmla="*/ 401184 h 558800"/>
              <a:gd name="connsiteX89" fmla="*/ 681036 w 1449387"/>
              <a:gd name="connsiteY89" fmla="*/ 390299 h 558800"/>
              <a:gd name="connsiteX90" fmla="*/ 699179 w 1449387"/>
              <a:gd name="connsiteY90" fmla="*/ 393927 h 558800"/>
              <a:gd name="connsiteX91" fmla="*/ 702807 w 1449387"/>
              <a:gd name="connsiteY91" fmla="*/ 386670 h 558800"/>
              <a:gd name="connsiteX92" fmla="*/ 681036 w 1449387"/>
              <a:gd name="connsiteY92" fmla="*/ 379413 h 558800"/>
              <a:gd name="connsiteX93" fmla="*/ 561974 w 1449387"/>
              <a:gd name="connsiteY93" fmla="*/ 379413 h 558800"/>
              <a:gd name="connsiteX94" fmla="*/ 561974 w 1449387"/>
              <a:gd name="connsiteY94" fmla="*/ 455613 h 558800"/>
              <a:gd name="connsiteX95" fmla="*/ 606424 w 1449387"/>
              <a:gd name="connsiteY95" fmla="*/ 455613 h 558800"/>
              <a:gd name="connsiteX96" fmla="*/ 606424 w 1449387"/>
              <a:gd name="connsiteY96" fmla="*/ 444500 h 558800"/>
              <a:gd name="connsiteX97" fmla="*/ 573087 w 1449387"/>
              <a:gd name="connsiteY97" fmla="*/ 444500 h 558800"/>
              <a:gd name="connsiteX98" fmla="*/ 573087 w 1449387"/>
              <a:gd name="connsiteY98" fmla="*/ 423863 h 558800"/>
              <a:gd name="connsiteX99" fmla="*/ 598487 w 1449387"/>
              <a:gd name="connsiteY99" fmla="*/ 423863 h 558800"/>
              <a:gd name="connsiteX100" fmla="*/ 598487 w 1449387"/>
              <a:gd name="connsiteY100" fmla="*/ 412750 h 558800"/>
              <a:gd name="connsiteX101" fmla="*/ 573087 w 1449387"/>
              <a:gd name="connsiteY101" fmla="*/ 412750 h 558800"/>
              <a:gd name="connsiteX102" fmla="*/ 573087 w 1449387"/>
              <a:gd name="connsiteY102" fmla="*/ 390525 h 558800"/>
              <a:gd name="connsiteX103" fmla="*/ 606424 w 1449387"/>
              <a:gd name="connsiteY103" fmla="*/ 390525 h 558800"/>
              <a:gd name="connsiteX104" fmla="*/ 606424 w 1449387"/>
              <a:gd name="connsiteY104" fmla="*/ 379413 h 558800"/>
              <a:gd name="connsiteX105" fmla="*/ 465137 w 1449387"/>
              <a:gd name="connsiteY105" fmla="*/ 379413 h 558800"/>
              <a:gd name="connsiteX106" fmla="*/ 465137 w 1449387"/>
              <a:gd name="connsiteY106" fmla="*/ 455613 h 558800"/>
              <a:gd name="connsiteX107" fmla="*/ 476249 w 1449387"/>
              <a:gd name="connsiteY107" fmla="*/ 455613 h 558800"/>
              <a:gd name="connsiteX108" fmla="*/ 476249 w 1449387"/>
              <a:gd name="connsiteY108" fmla="*/ 423863 h 558800"/>
              <a:gd name="connsiteX109" fmla="*/ 501649 w 1449387"/>
              <a:gd name="connsiteY109" fmla="*/ 423863 h 558800"/>
              <a:gd name="connsiteX110" fmla="*/ 501649 w 1449387"/>
              <a:gd name="connsiteY110" fmla="*/ 415925 h 558800"/>
              <a:gd name="connsiteX111" fmla="*/ 476249 w 1449387"/>
              <a:gd name="connsiteY111" fmla="*/ 415925 h 558800"/>
              <a:gd name="connsiteX112" fmla="*/ 476249 w 1449387"/>
              <a:gd name="connsiteY112" fmla="*/ 390525 h 558800"/>
              <a:gd name="connsiteX113" fmla="*/ 504824 w 1449387"/>
              <a:gd name="connsiteY113" fmla="*/ 390525 h 558800"/>
              <a:gd name="connsiteX114" fmla="*/ 504824 w 1449387"/>
              <a:gd name="connsiteY114" fmla="*/ 379413 h 558800"/>
              <a:gd name="connsiteX115" fmla="*/ 369886 w 1449387"/>
              <a:gd name="connsiteY115" fmla="*/ 379413 h 558800"/>
              <a:gd name="connsiteX116" fmla="*/ 331786 w 1449387"/>
              <a:gd name="connsiteY116" fmla="*/ 417513 h 558800"/>
              <a:gd name="connsiteX117" fmla="*/ 369886 w 1449387"/>
              <a:gd name="connsiteY117" fmla="*/ 455613 h 558800"/>
              <a:gd name="connsiteX118" fmla="*/ 407986 w 1449387"/>
              <a:gd name="connsiteY118" fmla="*/ 417513 h 558800"/>
              <a:gd name="connsiteX119" fmla="*/ 369886 w 1449387"/>
              <a:gd name="connsiteY119" fmla="*/ 379413 h 558800"/>
              <a:gd name="connsiteX120" fmla="*/ 227012 w 1449387"/>
              <a:gd name="connsiteY120" fmla="*/ 379413 h 558800"/>
              <a:gd name="connsiteX121" fmla="*/ 227012 w 1449387"/>
              <a:gd name="connsiteY121" fmla="*/ 455613 h 558800"/>
              <a:gd name="connsiteX122" fmla="*/ 237807 w 1449387"/>
              <a:gd name="connsiteY122" fmla="*/ 455613 h 558800"/>
              <a:gd name="connsiteX123" fmla="*/ 237807 w 1449387"/>
              <a:gd name="connsiteY123" fmla="*/ 426584 h 558800"/>
              <a:gd name="connsiteX124" fmla="*/ 255799 w 1449387"/>
              <a:gd name="connsiteY124" fmla="*/ 426584 h 558800"/>
              <a:gd name="connsiteX125" fmla="*/ 270192 w 1449387"/>
              <a:gd name="connsiteY125" fmla="*/ 455613 h 558800"/>
              <a:gd name="connsiteX126" fmla="*/ 280987 w 1449387"/>
              <a:gd name="connsiteY126" fmla="*/ 455613 h 558800"/>
              <a:gd name="connsiteX127" fmla="*/ 266594 w 1449387"/>
              <a:gd name="connsiteY127" fmla="*/ 426584 h 558800"/>
              <a:gd name="connsiteX128" fmla="*/ 262995 w 1449387"/>
              <a:gd name="connsiteY128" fmla="*/ 422956 h 558800"/>
              <a:gd name="connsiteX129" fmla="*/ 277389 w 1449387"/>
              <a:gd name="connsiteY129" fmla="*/ 401184 h 558800"/>
              <a:gd name="connsiteX130" fmla="*/ 262995 w 1449387"/>
              <a:gd name="connsiteY130" fmla="*/ 383042 h 558800"/>
              <a:gd name="connsiteX131" fmla="*/ 252200 w 1449387"/>
              <a:gd name="connsiteY131" fmla="*/ 379413 h 558800"/>
              <a:gd name="connsiteX132" fmla="*/ 227012 w 1449387"/>
              <a:gd name="connsiteY132" fmla="*/ 379413 h 558800"/>
              <a:gd name="connsiteX133" fmla="*/ 122236 w 1449387"/>
              <a:gd name="connsiteY133" fmla="*/ 379413 h 558800"/>
              <a:gd name="connsiteX134" fmla="*/ 122236 w 1449387"/>
              <a:gd name="connsiteY134" fmla="*/ 455613 h 558800"/>
              <a:gd name="connsiteX135" fmla="*/ 133122 w 1449387"/>
              <a:gd name="connsiteY135" fmla="*/ 455613 h 558800"/>
              <a:gd name="connsiteX136" fmla="*/ 133122 w 1449387"/>
              <a:gd name="connsiteY136" fmla="*/ 426584 h 558800"/>
              <a:gd name="connsiteX137" fmla="*/ 151265 w 1449387"/>
              <a:gd name="connsiteY137" fmla="*/ 426584 h 558800"/>
              <a:gd name="connsiteX138" fmla="*/ 173036 w 1449387"/>
              <a:gd name="connsiteY138" fmla="*/ 404813 h 558800"/>
              <a:gd name="connsiteX139" fmla="*/ 151265 w 1449387"/>
              <a:gd name="connsiteY139" fmla="*/ 379413 h 558800"/>
              <a:gd name="connsiteX140" fmla="*/ 122236 w 1449387"/>
              <a:gd name="connsiteY140" fmla="*/ 379413 h 558800"/>
              <a:gd name="connsiteX141" fmla="*/ 0 w 1449387"/>
              <a:gd name="connsiteY141" fmla="*/ 320675 h 558800"/>
              <a:gd name="connsiteX142" fmla="*/ 1449387 w 1449387"/>
              <a:gd name="connsiteY142" fmla="*/ 320675 h 558800"/>
              <a:gd name="connsiteX143" fmla="*/ 1449387 w 1449387"/>
              <a:gd name="connsiteY143" fmla="*/ 496521 h 558800"/>
              <a:gd name="connsiteX144" fmla="*/ 1445782 w 1449387"/>
              <a:gd name="connsiteY144" fmla="*/ 496521 h 558800"/>
              <a:gd name="connsiteX145" fmla="*/ 724694 w 1449387"/>
              <a:gd name="connsiteY145" fmla="*/ 558800 h 558800"/>
              <a:gd name="connsiteX146" fmla="*/ 3605 w 1449387"/>
              <a:gd name="connsiteY146" fmla="*/ 496521 h 558800"/>
              <a:gd name="connsiteX147" fmla="*/ 0 w 1449387"/>
              <a:gd name="connsiteY147" fmla="*/ 496521 h 558800"/>
              <a:gd name="connsiteX148" fmla="*/ 0 w 1449387"/>
              <a:gd name="connsiteY148" fmla="*/ 320675 h 558800"/>
              <a:gd name="connsiteX149" fmla="*/ 1185862 w 1449387"/>
              <a:gd name="connsiteY149" fmla="*/ 204789 h 558800"/>
              <a:gd name="connsiteX150" fmla="*/ 1171348 w 1449387"/>
              <a:gd name="connsiteY150" fmla="*/ 208418 h 558800"/>
              <a:gd name="connsiteX151" fmla="*/ 1164091 w 1449387"/>
              <a:gd name="connsiteY151" fmla="*/ 219303 h 558800"/>
              <a:gd name="connsiteX152" fmla="*/ 1171348 w 1449387"/>
              <a:gd name="connsiteY152" fmla="*/ 230189 h 558800"/>
              <a:gd name="connsiteX153" fmla="*/ 1185862 w 1449387"/>
              <a:gd name="connsiteY153" fmla="*/ 204789 h 558800"/>
              <a:gd name="connsiteX154" fmla="*/ 962025 w 1449387"/>
              <a:gd name="connsiteY154" fmla="*/ 182563 h 558800"/>
              <a:gd name="connsiteX155" fmla="*/ 998537 w 1449387"/>
              <a:gd name="connsiteY155" fmla="*/ 182563 h 558800"/>
              <a:gd name="connsiteX156" fmla="*/ 987425 w 1449387"/>
              <a:gd name="connsiteY156" fmla="*/ 204788 h 558800"/>
              <a:gd name="connsiteX157" fmla="*/ 952500 w 1449387"/>
              <a:gd name="connsiteY157" fmla="*/ 204788 h 558800"/>
              <a:gd name="connsiteX158" fmla="*/ 649288 w 1449387"/>
              <a:gd name="connsiteY158" fmla="*/ 182563 h 558800"/>
              <a:gd name="connsiteX159" fmla="*/ 635000 w 1449387"/>
              <a:gd name="connsiteY159" fmla="*/ 204544 h 558800"/>
              <a:gd name="connsiteX160" fmla="*/ 645716 w 1449387"/>
              <a:gd name="connsiteY160" fmla="*/ 230188 h 558800"/>
              <a:gd name="connsiteX161" fmla="*/ 663575 w 1449387"/>
              <a:gd name="connsiteY161" fmla="*/ 204544 h 558800"/>
              <a:gd name="connsiteX162" fmla="*/ 649288 w 1449387"/>
              <a:gd name="connsiteY162" fmla="*/ 182563 h 558800"/>
              <a:gd name="connsiteX163" fmla="*/ 734787 w 1449387"/>
              <a:gd name="connsiteY163" fmla="*/ 177800 h 558800"/>
              <a:gd name="connsiteX164" fmla="*/ 723901 w 1449387"/>
              <a:gd name="connsiteY164" fmla="*/ 193675 h 558800"/>
              <a:gd name="connsiteX165" fmla="*/ 749301 w 1449387"/>
              <a:gd name="connsiteY165" fmla="*/ 193675 h 558800"/>
              <a:gd name="connsiteX166" fmla="*/ 745672 w 1449387"/>
              <a:gd name="connsiteY166" fmla="*/ 181769 h 558800"/>
              <a:gd name="connsiteX167" fmla="*/ 734787 w 1449387"/>
              <a:gd name="connsiteY167" fmla="*/ 177800 h 558800"/>
              <a:gd name="connsiteX168" fmla="*/ 1222772 w 1449387"/>
              <a:gd name="connsiteY168" fmla="*/ 168275 h 558800"/>
              <a:gd name="connsiteX169" fmla="*/ 1251347 w 1449387"/>
              <a:gd name="connsiteY169" fmla="*/ 168275 h 558800"/>
              <a:gd name="connsiteX170" fmla="*/ 1251347 w 1449387"/>
              <a:gd name="connsiteY170" fmla="*/ 179161 h 558800"/>
              <a:gd name="connsiteX171" fmla="*/ 1276350 w 1449387"/>
              <a:gd name="connsiteY171" fmla="*/ 168275 h 558800"/>
              <a:gd name="connsiteX172" fmla="*/ 1272778 w 1449387"/>
              <a:gd name="connsiteY172" fmla="*/ 190046 h 558800"/>
              <a:gd name="connsiteX173" fmla="*/ 1269206 w 1449387"/>
              <a:gd name="connsiteY173" fmla="*/ 190046 h 558800"/>
              <a:gd name="connsiteX174" fmla="*/ 1247775 w 1449387"/>
              <a:gd name="connsiteY174" fmla="*/ 215446 h 558800"/>
              <a:gd name="connsiteX175" fmla="*/ 1247775 w 1449387"/>
              <a:gd name="connsiteY175" fmla="*/ 244475 h 558800"/>
              <a:gd name="connsiteX176" fmla="*/ 1219200 w 1449387"/>
              <a:gd name="connsiteY176" fmla="*/ 244475 h 558800"/>
              <a:gd name="connsiteX177" fmla="*/ 1222772 w 1449387"/>
              <a:gd name="connsiteY177" fmla="*/ 186418 h 558800"/>
              <a:gd name="connsiteX178" fmla="*/ 1222772 w 1449387"/>
              <a:gd name="connsiteY178" fmla="*/ 168275 h 558800"/>
              <a:gd name="connsiteX179" fmla="*/ 868362 w 1449387"/>
              <a:gd name="connsiteY179" fmla="*/ 168275 h 558800"/>
              <a:gd name="connsiteX180" fmla="*/ 901699 w 1449387"/>
              <a:gd name="connsiteY180" fmla="*/ 168275 h 558800"/>
              <a:gd name="connsiteX181" fmla="*/ 912812 w 1449387"/>
              <a:gd name="connsiteY181" fmla="*/ 214313 h 558800"/>
              <a:gd name="connsiteX182" fmla="*/ 933449 w 1449387"/>
              <a:gd name="connsiteY182" fmla="*/ 168275 h 558800"/>
              <a:gd name="connsiteX183" fmla="*/ 958849 w 1449387"/>
              <a:gd name="connsiteY183" fmla="*/ 168275 h 558800"/>
              <a:gd name="connsiteX184" fmla="*/ 904874 w 1449387"/>
              <a:gd name="connsiteY184" fmla="*/ 280988 h 558800"/>
              <a:gd name="connsiteX185" fmla="*/ 879474 w 1449387"/>
              <a:gd name="connsiteY185" fmla="*/ 280988 h 558800"/>
              <a:gd name="connsiteX186" fmla="*/ 893762 w 1449387"/>
              <a:gd name="connsiteY186" fmla="*/ 244475 h 558800"/>
              <a:gd name="connsiteX187" fmla="*/ 781984 w 1449387"/>
              <a:gd name="connsiteY187" fmla="*/ 168275 h 558800"/>
              <a:gd name="connsiteX188" fmla="*/ 807477 w 1449387"/>
              <a:gd name="connsiteY188" fmla="*/ 168275 h 558800"/>
              <a:gd name="connsiteX189" fmla="*/ 811119 w 1449387"/>
              <a:gd name="connsiteY189" fmla="*/ 179161 h 558800"/>
              <a:gd name="connsiteX190" fmla="*/ 836612 w 1449387"/>
              <a:gd name="connsiteY190" fmla="*/ 168275 h 558800"/>
              <a:gd name="connsiteX191" fmla="*/ 832970 w 1449387"/>
              <a:gd name="connsiteY191" fmla="*/ 190046 h 558800"/>
              <a:gd name="connsiteX192" fmla="*/ 829328 w 1449387"/>
              <a:gd name="connsiteY192" fmla="*/ 190046 h 558800"/>
              <a:gd name="connsiteX193" fmla="*/ 807477 w 1449387"/>
              <a:gd name="connsiteY193" fmla="*/ 215446 h 558800"/>
              <a:gd name="connsiteX194" fmla="*/ 807477 w 1449387"/>
              <a:gd name="connsiteY194" fmla="*/ 244475 h 558800"/>
              <a:gd name="connsiteX195" fmla="*/ 774700 w 1449387"/>
              <a:gd name="connsiteY195" fmla="*/ 244475 h 558800"/>
              <a:gd name="connsiteX196" fmla="*/ 781984 w 1449387"/>
              <a:gd name="connsiteY196" fmla="*/ 186418 h 558800"/>
              <a:gd name="connsiteX197" fmla="*/ 781984 w 1449387"/>
              <a:gd name="connsiteY197" fmla="*/ 168275 h 558800"/>
              <a:gd name="connsiteX198" fmla="*/ 436562 w 1449387"/>
              <a:gd name="connsiteY198" fmla="*/ 168275 h 558800"/>
              <a:gd name="connsiteX199" fmla="*/ 461962 w 1449387"/>
              <a:gd name="connsiteY199" fmla="*/ 168275 h 558800"/>
              <a:gd name="connsiteX200" fmla="*/ 457200 w 1449387"/>
              <a:gd name="connsiteY200" fmla="*/ 244475 h 558800"/>
              <a:gd name="connsiteX201" fmla="*/ 428625 w 1449387"/>
              <a:gd name="connsiteY201" fmla="*/ 244475 h 558800"/>
              <a:gd name="connsiteX202" fmla="*/ 1181965 w 1449387"/>
              <a:gd name="connsiteY202" fmla="*/ 163514 h 558800"/>
              <a:gd name="connsiteX203" fmla="*/ 1214437 w 1449387"/>
              <a:gd name="connsiteY203" fmla="*/ 189275 h 558800"/>
              <a:gd name="connsiteX204" fmla="*/ 1210829 w 1449387"/>
              <a:gd name="connsiteY204" fmla="*/ 226076 h 558800"/>
              <a:gd name="connsiteX205" fmla="*/ 1210829 w 1449387"/>
              <a:gd name="connsiteY205" fmla="*/ 244477 h 558800"/>
              <a:gd name="connsiteX206" fmla="*/ 1185573 w 1449387"/>
              <a:gd name="connsiteY206" fmla="*/ 244477 h 558800"/>
              <a:gd name="connsiteX207" fmla="*/ 1181965 w 1449387"/>
              <a:gd name="connsiteY207" fmla="*/ 233437 h 558800"/>
              <a:gd name="connsiteX208" fmla="*/ 1160318 w 1449387"/>
              <a:gd name="connsiteY208" fmla="*/ 244477 h 558800"/>
              <a:gd name="connsiteX209" fmla="*/ 1135062 w 1449387"/>
              <a:gd name="connsiteY209" fmla="*/ 218716 h 558800"/>
              <a:gd name="connsiteX210" fmla="*/ 1178358 w 1449387"/>
              <a:gd name="connsiteY210" fmla="*/ 192955 h 558800"/>
              <a:gd name="connsiteX211" fmla="*/ 1185573 w 1449387"/>
              <a:gd name="connsiteY211" fmla="*/ 192955 h 558800"/>
              <a:gd name="connsiteX212" fmla="*/ 1178358 w 1449387"/>
              <a:gd name="connsiteY212" fmla="*/ 174554 h 558800"/>
              <a:gd name="connsiteX213" fmla="*/ 1167534 w 1449387"/>
              <a:gd name="connsiteY213" fmla="*/ 189275 h 558800"/>
              <a:gd name="connsiteX214" fmla="*/ 1142278 w 1449387"/>
              <a:gd name="connsiteY214" fmla="*/ 189275 h 558800"/>
              <a:gd name="connsiteX215" fmla="*/ 1153102 w 1449387"/>
              <a:gd name="connsiteY215" fmla="*/ 167194 h 558800"/>
              <a:gd name="connsiteX216" fmla="*/ 1181965 w 1449387"/>
              <a:gd name="connsiteY216" fmla="*/ 163514 h 558800"/>
              <a:gd name="connsiteX217" fmla="*/ 739445 w 1449387"/>
              <a:gd name="connsiteY217" fmla="*/ 163513 h 558800"/>
              <a:gd name="connsiteX218" fmla="*/ 775825 w 1449387"/>
              <a:gd name="connsiteY218" fmla="*/ 207675 h 558800"/>
              <a:gd name="connsiteX219" fmla="*/ 721255 w 1449387"/>
              <a:gd name="connsiteY219" fmla="*/ 207675 h 558800"/>
              <a:gd name="connsiteX220" fmla="*/ 735807 w 1449387"/>
              <a:gd name="connsiteY220" fmla="*/ 229755 h 558800"/>
              <a:gd name="connsiteX221" fmla="*/ 746721 w 1449387"/>
              <a:gd name="connsiteY221" fmla="*/ 218715 h 558800"/>
              <a:gd name="connsiteX222" fmla="*/ 775825 w 1449387"/>
              <a:gd name="connsiteY222" fmla="*/ 218715 h 558800"/>
              <a:gd name="connsiteX223" fmla="*/ 761273 w 1449387"/>
              <a:gd name="connsiteY223" fmla="*/ 240796 h 558800"/>
              <a:gd name="connsiteX224" fmla="*/ 735807 w 1449387"/>
              <a:gd name="connsiteY224" fmla="*/ 244476 h 558800"/>
              <a:gd name="connsiteX225" fmla="*/ 695789 w 1449387"/>
              <a:gd name="connsiteY225" fmla="*/ 200314 h 558800"/>
              <a:gd name="connsiteX226" fmla="*/ 739445 w 1449387"/>
              <a:gd name="connsiteY226" fmla="*/ 163513 h 558800"/>
              <a:gd name="connsiteX227" fmla="*/ 522857 w 1449387"/>
              <a:gd name="connsiteY227" fmla="*/ 163513 h 558800"/>
              <a:gd name="connsiteX228" fmla="*/ 547931 w 1449387"/>
              <a:gd name="connsiteY228" fmla="*/ 178234 h 558800"/>
              <a:gd name="connsiteX229" fmla="*/ 573006 w 1449387"/>
              <a:gd name="connsiteY229" fmla="*/ 163513 h 558800"/>
              <a:gd name="connsiteX230" fmla="*/ 601662 w 1449387"/>
              <a:gd name="connsiteY230" fmla="*/ 192954 h 558800"/>
              <a:gd name="connsiteX231" fmla="*/ 598080 w 1449387"/>
              <a:gd name="connsiteY231" fmla="*/ 244476 h 558800"/>
              <a:gd name="connsiteX232" fmla="*/ 569423 w 1449387"/>
              <a:gd name="connsiteY232" fmla="*/ 244476 h 558800"/>
              <a:gd name="connsiteX233" fmla="*/ 573006 w 1449387"/>
              <a:gd name="connsiteY233" fmla="*/ 196634 h 558800"/>
              <a:gd name="connsiteX234" fmla="*/ 562259 w 1449387"/>
              <a:gd name="connsiteY234" fmla="*/ 181914 h 558800"/>
              <a:gd name="connsiteX235" fmla="*/ 547931 w 1449387"/>
              <a:gd name="connsiteY235" fmla="*/ 200314 h 558800"/>
              <a:gd name="connsiteX236" fmla="*/ 544349 w 1449387"/>
              <a:gd name="connsiteY236" fmla="*/ 244476 h 558800"/>
              <a:gd name="connsiteX237" fmla="*/ 515693 w 1449387"/>
              <a:gd name="connsiteY237" fmla="*/ 244476 h 558800"/>
              <a:gd name="connsiteX238" fmla="*/ 519275 w 1449387"/>
              <a:gd name="connsiteY238" fmla="*/ 196634 h 558800"/>
              <a:gd name="connsiteX239" fmla="*/ 508529 w 1449387"/>
              <a:gd name="connsiteY239" fmla="*/ 181914 h 558800"/>
              <a:gd name="connsiteX240" fmla="*/ 494200 w 1449387"/>
              <a:gd name="connsiteY240" fmla="*/ 200314 h 558800"/>
              <a:gd name="connsiteX241" fmla="*/ 494200 w 1449387"/>
              <a:gd name="connsiteY241" fmla="*/ 244476 h 558800"/>
              <a:gd name="connsiteX242" fmla="*/ 461962 w 1449387"/>
              <a:gd name="connsiteY242" fmla="*/ 244476 h 558800"/>
              <a:gd name="connsiteX243" fmla="*/ 469126 w 1449387"/>
              <a:gd name="connsiteY243" fmla="*/ 167193 h 558800"/>
              <a:gd name="connsiteX244" fmla="*/ 497782 w 1449387"/>
              <a:gd name="connsiteY244" fmla="*/ 167193 h 558800"/>
              <a:gd name="connsiteX245" fmla="*/ 497782 w 1449387"/>
              <a:gd name="connsiteY245" fmla="*/ 174553 h 558800"/>
              <a:gd name="connsiteX246" fmla="*/ 522857 w 1449387"/>
              <a:gd name="connsiteY246" fmla="*/ 163513 h 558800"/>
              <a:gd name="connsiteX247" fmla="*/ 154450 w 1449387"/>
              <a:gd name="connsiteY247" fmla="*/ 134937 h 558800"/>
              <a:gd name="connsiteX248" fmla="*/ 154450 w 1449387"/>
              <a:gd name="connsiteY248" fmla="*/ 178752 h 558800"/>
              <a:gd name="connsiteX249" fmla="*/ 136446 w 1449387"/>
              <a:gd name="connsiteY249" fmla="*/ 160496 h 558800"/>
              <a:gd name="connsiteX250" fmla="*/ 100437 w 1449387"/>
              <a:gd name="connsiteY250" fmla="*/ 160496 h 558800"/>
              <a:gd name="connsiteX251" fmla="*/ 129244 w 1449387"/>
              <a:gd name="connsiteY251" fmla="*/ 193357 h 558800"/>
              <a:gd name="connsiteX252" fmla="*/ 118441 w 1449387"/>
              <a:gd name="connsiteY252" fmla="*/ 197009 h 558800"/>
              <a:gd name="connsiteX253" fmla="*/ 96836 w 1449387"/>
              <a:gd name="connsiteY253" fmla="*/ 197009 h 558800"/>
              <a:gd name="connsiteX254" fmla="*/ 96836 w 1449387"/>
              <a:gd name="connsiteY254" fmla="*/ 222567 h 558800"/>
              <a:gd name="connsiteX255" fmla="*/ 132845 w 1449387"/>
              <a:gd name="connsiteY255" fmla="*/ 222567 h 558800"/>
              <a:gd name="connsiteX256" fmla="*/ 154450 w 1449387"/>
              <a:gd name="connsiteY256" fmla="*/ 207962 h 558800"/>
              <a:gd name="connsiteX257" fmla="*/ 154450 w 1449387"/>
              <a:gd name="connsiteY257" fmla="*/ 244475 h 558800"/>
              <a:gd name="connsiteX258" fmla="*/ 186859 w 1449387"/>
              <a:gd name="connsiteY258" fmla="*/ 244475 h 558800"/>
              <a:gd name="connsiteX259" fmla="*/ 186859 w 1449387"/>
              <a:gd name="connsiteY259" fmla="*/ 207962 h 558800"/>
              <a:gd name="connsiteX260" fmla="*/ 212065 w 1449387"/>
              <a:gd name="connsiteY260" fmla="*/ 222567 h 558800"/>
              <a:gd name="connsiteX261" fmla="*/ 244473 w 1449387"/>
              <a:gd name="connsiteY261" fmla="*/ 222567 h 558800"/>
              <a:gd name="connsiteX262" fmla="*/ 244473 w 1449387"/>
              <a:gd name="connsiteY262" fmla="*/ 197009 h 558800"/>
              <a:gd name="connsiteX263" fmla="*/ 222868 w 1449387"/>
              <a:gd name="connsiteY263" fmla="*/ 197009 h 558800"/>
              <a:gd name="connsiteX264" fmla="*/ 212065 w 1449387"/>
              <a:gd name="connsiteY264" fmla="*/ 193357 h 558800"/>
              <a:gd name="connsiteX265" fmla="*/ 240872 w 1449387"/>
              <a:gd name="connsiteY265" fmla="*/ 160496 h 558800"/>
              <a:gd name="connsiteX266" fmla="*/ 208464 w 1449387"/>
              <a:gd name="connsiteY266" fmla="*/ 160496 h 558800"/>
              <a:gd name="connsiteX267" fmla="*/ 186859 w 1449387"/>
              <a:gd name="connsiteY267" fmla="*/ 178752 h 558800"/>
              <a:gd name="connsiteX268" fmla="*/ 186859 w 1449387"/>
              <a:gd name="connsiteY268" fmla="*/ 134937 h 558800"/>
              <a:gd name="connsiteX269" fmla="*/ 1284288 w 1449387"/>
              <a:gd name="connsiteY269" fmla="*/ 130175 h 558800"/>
              <a:gd name="connsiteX270" fmla="*/ 1314450 w 1449387"/>
              <a:gd name="connsiteY270" fmla="*/ 130175 h 558800"/>
              <a:gd name="connsiteX271" fmla="*/ 1307789 w 1449387"/>
              <a:gd name="connsiteY271" fmla="*/ 198685 h 558800"/>
              <a:gd name="connsiteX272" fmla="*/ 1338263 w 1449387"/>
              <a:gd name="connsiteY272" fmla="*/ 166687 h 558800"/>
              <a:gd name="connsiteX273" fmla="*/ 1371601 w 1449387"/>
              <a:gd name="connsiteY273" fmla="*/ 166687 h 558800"/>
              <a:gd name="connsiteX274" fmla="*/ 1341438 w 1449387"/>
              <a:gd name="connsiteY274" fmla="*/ 196850 h 558800"/>
              <a:gd name="connsiteX275" fmla="*/ 1368426 w 1449387"/>
              <a:gd name="connsiteY275" fmla="*/ 244475 h 558800"/>
              <a:gd name="connsiteX276" fmla="*/ 1333501 w 1449387"/>
              <a:gd name="connsiteY276" fmla="*/ 244475 h 558800"/>
              <a:gd name="connsiteX277" fmla="*/ 1307501 w 1449387"/>
              <a:gd name="connsiteY277" fmla="*/ 201652 h 558800"/>
              <a:gd name="connsiteX278" fmla="*/ 1303338 w 1449387"/>
              <a:gd name="connsiteY278" fmla="*/ 244475 h 558800"/>
              <a:gd name="connsiteX279" fmla="*/ 1276350 w 1449387"/>
              <a:gd name="connsiteY279" fmla="*/ 244475 h 558800"/>
              <a:gd name="connsiteX280" fmla="*/ 1109662 w 1449387"/>
              <a:gd name="connsiteY280" fmla="*/ 130175 h 558800"/>
              <a:gd name="connsiteX281" fmla="*/ 1135062 w 1449387"/>
              <a:gd name="connsiteY281" fmla="*/ 130175 h 558800"/>
              <a:gd name="connsiteX282" fmla="*/ 1128712 w 1449387"/>
              <a:gd name="connsiteY282" fmla="*/ 244475 h 558800"/>
              <a:gd name="connsiteX283" fmla="*/ 1103312 w 1449387"/>
              <a:gd name="connsiteY283" fmla="*/ 244475 h 558800"/>
              <a:gd name="connsiteX284" fmla="*/ 1056344 w 1449387"/>
              <a:gd name="connsiteY284" fmla="*/ 130175 h 558800"/>
              <a:gd name="connsiteX285" fmla="*/ 1099699 w 1449387"/>
              <a:gd name="connsiteY285" fmla="*/ 167046 h 558800"/>
              <a:gd name="connsiteX286" fmla="*/ 1070796 w 1449387"/>
              <a:gd name="connsiteY286" fmla="*/ 167046 h 558800"/>
              <a:gd name="connsiteX287" fmla="*/ 1056344 w 1449387"/>
              <a:gd name="connsiteY287" fmla="*/ 152298 h 558800"/>
              <a:gd name="connsiteX288" fmla="*/ 1031053 w 1449387"/>
              <a:gd name="connsiteY288" fmla="*/ 181794 h 558800"/>
              <a:gd name="connsiteX289" fmla="*/ 1049118 w 1449387"/>
              <a:gd name="connsiteY289" fmla="*/ 222352 h 558800"/>
              <a:gd name="connsiteX290" fmla="*/ 1070796 w 1449387"/>
              <a:gd name="connsiteY290" fmla="*/ 207604 h 558800"/>
              <a:gd name="connsiteX291" fmla="*/ 1099699 w 1449387"/>
              <a:gd name="connsiteY291" fmla="*/ 207604 h 558800"/>
              <a:gd name="connsiteX292" fmla="*/ 1049118 w 1449387"/>
              <a:gd name="connsiteY292" fmla="*/ 244475 h 558800"/>
              <a:gd name="connsiteX293" fmla="*/ 1002150 w 1449387"/>
              <a:gd name="connsiteY293" fmla="*/ 181794 h 558800"/>
              <a:gd name="connsiteX294" fmla="*/ 1056344 w 1449387"/>
              <a:gd name="connsiteY294" fmla="*/ 130175 h 558800"/>
              <a:gd name="connsiteX295" fmla="*/ 839787 w 1449387"/>
              <a:gd name="connsiteY295" fmla="*/ 130175 h 558800"/>
              <a:gd name="connsiteX296" fmla="*/ 868362 w 1449387"/>
              <a:gd name="connsiteY296" fmla="*/ 130175 h 558800"/>
              <a:gd name="connsiteX297" fmla="*/ 862012 w 1449387"/>
              <a:gd name="connsiteY297" fmla="*/ 244475 h 558800"/>
              <a:gd name="connsiteX298" fmla="*/ 833437 w 1449387"/>
              <a:gd name="connsiteY298" fmla="*/ 244475 h 558800"/>
              <a:gd name="connsiteX299" fmla="*/ 608901 w 1449387"/>
              <a:gd name="connsiteY299" fmla="*/ 130175 h 558800"/>
              <a:gd name="connsiteX300" fmla="*/ 637857 w 1449387"/>
              <a:gd name="connsiteY300" fmla="*/ 130175 h 558800"/>
              <a:gd name="connsiteX301" fmla="*/ 634237 w 1449387"/>
              <a:gd name="connsiteY301" fmla="*/ 174420 h 558800"/>
              <a:gd name="connsiteX302" fmla="*/ 637857 w 1449387"/>
              <a:gd name="connsiteY302" fmla="*/ 174420 h 558800"/>
              <a:gd name="connsiteX303" fmla="*/ 659574 w 1449387"/>
              <a:gd name="connsiteY303" fmla="*/ 163359 h 558800"/>
              <a:gd name="connsiteX304" fmla="*/ 692149 w 1449387"/>
              <a:gd name="connsiteY304" fmla="*/ 203917 h 558800"/>
              <a:gd name="connsiteX305" fmla="*/ 655954 w 1449387"/>
              <a:gd name="connsiteY305" fmla="*/ 244475 h 558800"/>
              <a:gd name="connsiteX306" fmla="*/ 634237 w 1449387"/>
              <a:gd name="connsiteY306" fmla="*/ 233414 h 558800"/>
              <a:gd name="connsiteX307" fmla="*/ 630618 w 1449387"/>
              <a:gd name="connsiteY307" fmla="*/ 244475 h 558800"/>
              <a:gd name="connsiteX308" fmla="*/ 601662 w 1449387"/>
              <a:gd name="connsiteY308" fmla="*/ 244475 h 558800"/>
              <a:gd name="connsiteX309" fmla="*/ 439737 w 1449387"/>
              <a:gd name="connsiteY309" fmla="*/ 130175 h 558800"/>
              <a:gd name="connsiteX310" fmla="*/ 465137 w 1449387"/>
              <a:gd name="connsiteY310" fmla="*/ 130175 h 558800"/>
              <a:gd name="connsiteX311" fmla="*/ 465137 w 1449387"/>
              <a:gd name="connsiteY311" fmla="*/ 152400 h 558800"/>
              <a:gd name="connsiteX312" fmla="*/ 436562 w 1449387"/>
              <a:gd name="connsiteY312" fmla="*/ 152400 h 558800"/>
              <a:gd name="connsiteX313" fmla="*/ 393699 w 1449387"/>
              <a:gd name="connsiteY313" fmla="*/ 130175 h 558800"/>
              <a:gd name="connsiteX314" fmla="*/ 428624 w 1449387"/>
              <a:gd name="connsiteY314" fmla="*/ 130175 h 558800"/>
              <a:gd name="connsiteX315" fmla="*/ 388937 w 1449387"/>
              <a:gd name="connsiteY315" fmla="*/ 177800 h 558800"/>
              <a:gd name="connsiteX316" fmla="*/ 425449 w 1449387"/>
              <a:gd name="connsiteY316" fmla="*/ 244475 h 558800"/>
              <a:gd name="connsiteX317" fmla="*/ 388937 w 1449387"/>
              <a:gd name="connsiteY317" fmla="*/ 244475 h 558800"/>
              <a:gd name="connsiteX318" fmla="*/ 354012 w 1449387"/>
              <a:gd name="connsiteY318" fmla="*/ 182563 h 558800"/>
              <a:gd name="connsiteX319" fmla="*/ 323850 w 1449387"/>
              <a:gd name="connsiteY319" fmla="*/ 130175 h 558800"/>
              <a:gd name="connsiteX320" fmla="*/ 357187 w 1449387"/>
              <a:gd name="connsiteY320" fmla="*/ 130175 h 558800"/>
              <a:gd name="connsiteX321" fmla="*/ 349250 w 1449387"/>
              <a:gd name="connsiteY321" fmla="*/ 244475 h 558800"/>
              <a:gd name="connsiteX322" fmla="*/ 317500 w 1449387"/>
              <a:gd name="connsiteY322" fmla="*/ 244475 h 558800"/>
              <a:gd name="connsiteX323" fmla="*/ 173830 w 1449387"/>
              <a:gd name="connsiteY323" fmla="*/ 115887 h 558800"/>
              <a:gd name="connsiteX324" fmla="*/ 260349 w 1449387"/>
              <a:gd name="connsiteY324" fmla="*/ 191294 h 558800"/>
              <a:gd name="connsiteX325" fmla="*/ 173830 w 1449387"/>
              <a:gd name="connsiteY325" fmla="*/ 266701 h 558800"/>
              <a:gd name="connsiteX326" fmla="*/ 87311 w 1449387"/>
              <a:gd name="connsiteY326" fmla="*/ 191294 h 558800"/>
              <a:gd name="connsiteX327" fmla="*/ 173830 w 1449387"/>
              <a:gd name="connsiteY327" fmla="*/ 115887 h 558800"/>
              <a:gd name="connsiteX328" fmla="*/ 724693 w 1449387"/>
              <a:gd name="connsiteY328" fmla="*/ 0 h 558800"/>
              <a:gd name="connsiteX329" fmla="*/ 1449387 w 1449387"/>
              <a:gd name="connsiteY329" fmla="*/ 84138 h 558800"/>
              <a:gd name="connsiteX330" fmla="*/ 724693 w 1449387"/>
              <a:gd name="connsiteY330" fmla="*/ 21949 h 558800"/>
              <a:gd name="connsiteX331" fmla="*/ 0 w 1449387"/>
              <a:gd name="connsiteY331" fmla="*/ 84138 h 558800"/>
              <a:gd name="connsiteX332" fmla="*/ 724693 w 1449387"/>
              <a:gd name="connsiteY332" fmla="*/ 0 h 5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Lst>
            <a:rect l="l" t="t" r="r" b="b"/>
            <a:pathLst>
              <a:path w="1449387" h="558800">
                <a:moveTo>
                  <a:pt x="1204118" y="390525"/>
                </a:moveTo>
                <a:cubicBezTo>
                  <a:pt x="1204118" y="390525"/>
                  <a:pt x="1204118" y="397933"/>
                  <a:pt x="1207557" y="401638"/>
                </a:cubicBezTo>
                <a:cubicBezTo>
                  <a:pt x="1207557" y="401638"/>
                  <a:pt x="1207557" y="401638"/>
                  <a:pt x="1214436" y="423863"/>
                </a:cubicBezTo>
                <a:cubicBezTo>
                  <a:pt x="1214436" y="423863"/>
                  <a:pt x="1214436" y="423863"/>
                  <a:pt x="1193799" y="423863"/>
                </a:cubicBezTo>
                <a:cubicBezTo>
                  <a:pt x="1193799" y="423863"/>
                  <a:pt x="1193799" y="423863"/>
                  <a:pt x="1200678" y="401638"/>
                </a:cubicBezTo>
                <a:cubicBezTo>
                  <a:pt x="1200678" y="397933"/>
                  <a:pt x="1204118" y="390525"/>
                  <a:pt x="1204118" y="390525"/>
                </a:cubicBezTo>
                <a:close/>
                <a:moveTo>
                  <a:pt x="968374" y="390525"/>
                </a:moveTo>
                <a:cubicBezTo>
                  <a:pt x="983279" y="390525"/>
                  <a:pt x="995362" y="402608"/>
                  <a:pt x="995362" y="417513"/>
                </a:cubicBezTo>
                <a:cubicBezTo>
                  <a:pt x="995362" y="432418"/>
                  <a:pt x="983279" y="444501"/>
                  <a:pt x="968374" y="444501"/>
                </a:cubicBezTo>
                <a:cubicBezTo>
                  <a:pt x="953469" y="444501"/>
                  <a:pt x="941386" y="432418"/>
                  <a:pt x="941386" y="417513"/>
                </a:cubicBezTo>
                <a:cubicBezTo>
                  <a:pt x="941386" y="402608"/>
                  <a:pt x="953469" y="390525"/>
                  <a:pt x="968374" y="390525"/>
                </a:cubicBezTo>
                <a:close/>
                <a:moveTo>
                  <a:pt x="369887" y="390525"/>
                </a:moveTo>
                <a:cubicBezTo>
                  <a:pt x="384792" y="390525"/>
                  <a:pt x="396875" y="402608"/>
                  <a:pt x="396875" y="417513"/>
                </a:cubicBezTo>
                <a:cubicBezTo>
                  <a:pt x="396875" y="432418"/>
                  <a:pt x="384792" y="444501"/>
                  <a:pt x="369887" y="444501"/>
                </a:cubicBezTo>
                <a:cubicBezTo>
                  <a:pt x="354982" y="444501"/>
                  <a:pt x="342899" y="432418"/>
                  <a:pt x="342899" y="417513"/>
                </a:cubicBezTo>
                <a:cubicBezTo>
                  <a:pt x="342899" y="402608"/>
                  <a:pt x="354982" y="390525"/>
                  <a:pt x="369887" y="390525"/>
                </a:cubicBezTo>
                <a:close/>
                <a:moveTo>
                  <a:pt x="238125" y="390525"/>
                </a:moveTo>
                <a:cubicBezTo>
                  <a:pt x="238125" y="390525"/>
                  <a:pt x="238125" y="390525"/>
                  <a:pt x="248841" y="390525"/>
                </a:cubicBezTo>
                <a:cubicBezTo>
                  <a:pt x="255984" y="390525"/>
                  <a:pt x="259556" y="390525"/>
                  <a:pt x="259556" y="390525"/>
                </a:cubicBezTo>
                <a:cubicBezTo>
                  <a:pt x="263128" y="394154"/>
                  <a:pt x="266700" y="397782"/>
                  <a:pt x="266700" y="401411"/>
                </a:cubicBezTo>
                <a:cubicBezTo>
                  <a:pt x="266700" y="412296"/>
                  <a:pt x="259556" y="415925"/>
                  <a:pt x="252413" y="415925"/>
                </a:cubicBezTo>
                <a:lnTo>
                  <a:pt x="238125" y="415925"/>
                </a:lnTo>
                <a:cubicBezTo>
                  <a:pt x="238125" y="415925"/>
                  <a:pt x="238125" y="415925"/>
                  <a:pt x="238125" y="390525"/>
                </a:cubicBezTo>
                <a:close/>
                <a:moveTo>
                  <a:pt x="133349" y="390525"/>
                </a:moveTo>
                <a:cubicBezTo>
                  <a:pt x="133349" y="390525"/>
                  <a:pt x="133349" y="390525"/>
                  <a:pt x="147637" y="390525"/>
                </a:cubicBezTo>
                <a:cubicBezTo>
                  <a:pt x="158352" y="390525"/>
                  <a:pt x="161924" y="394097"/>
                  <a:pt x="161924" y="404812"/>
                </a:cubicBezTo>
                <a:cubicBezTo>
                  <a:pt x="161924" y="411956"/>
                  <a:pt x="158352" y="419100"/>
                  <a:pt x="147637" y="419100"/>
                </a:cubicBezTo>
                <a:lnTo>
                  <a:pt x="133349" y="419100"/>
                </a:lnTo>
                <a:cubicBezTo>
                  <a:pt x="133349" y="419100"/>
                  <a:pt x="133349" y="419100"/>
                  <a:pt x="133349" y="390525"/>
                </a:cubicBezTo>
                <a:close/>
                <a:moveTo>
                  <a:pt x="1287462" y="379413"/>
                </a:moveTo>
                <a:lnTo>
                  <a:pt x="1287462" y="455613"/>
                </a:lnTo>
                <a:lnTo>
                  <a:pt x="1327149" y="455613"/>
                </a:lnTo>
                <a:lnTo>
                  <a:pt x="1327149" y="444500"/>
                </a:lnTo>
                <a:lnTo>
                  <a:pt x="1293812" y="444500"/>
                </a:lnTo>
                <a:lnTo>
                  <a:pt x="1293812" y="379413"/>
                </a:lnTo>
                <a:close/>
                <a:moveTo>
                  <a:pt x="1196974" y="379413"/>
                </a:moveTo>
                <a:lnTo>
                  <a:pt x="1171574" y="455613"/>
                </a:lnTo>
                <a:lnTo>
                  <a:pt x="1182686" y="455613"/>
                </a:lnTo>
                <a:lnTo>
                  <a:pt x="1189036" y="434975"/>
                </a:lnTo>
                <a:lnTo>
                  <a:pt x="1214436" y="434975"/>
                </a:lnTo>
                <a:lnTo>
                  <a:pt x="1225549" y="455613"/>
                </a:lnTo>
                <a:lnTo>
                  <a:pt x="1233486" y="455613"/>
                </a:lnTo>
                <a:lnTo>
                  <a:pt x="1208086" y="379413"/>
                </a:lnTo>
                <a:close/>
                <a:moveTo>
                  <a:pt x="1060449" y="379413"/>
                </a:moveTo>
                <a:lnTo>
                  <a:pt x="1060449" y="455613"/>
                </a:lnTo>
                <a:cubicBezTo>
                  <a:pt x="1060449" y="455613"/>
                  <a:pt x="1060449" y="455613"/>
                  <a:pt x="1071165" y="455613"/>
                </a:cubicBezTo>
                <a:cubicBezTo>
                  <a:pt x="1071165" y="455613"/>
                  <a:pt x="1071165" y="455613"/>
                  <a:pt x="1071165" y="408442"/>
                </a:cubicBezTo>
                <a:cubicBezTo>
                  <a:pt x="1071165" y="401184"/>
                  <a:pt x="1071165" y="397556"/>
                  <a:pt x="1071165" y="397556"/>
                </a:cubicBezTo>
                <a:cubicBezTo>
                  <a:pt x="1071165" y="397556"/>
                  <a:pt x="1074737" y="401184"/>
                  <a:pt x="1074737" y="408442"/>
                </a:cubicBezTo>
                <a:cubicBezTo>
                  <a:pt x="1074737" y="408442"/>
                  <a:pt x="1074737" y="408442"/>
                  <a:pt x="1106883" y="455613"/>
                </a:cubicBezTo>
                <a:cubicBezTo>
                  <a:pt x="1106883" y="455613"/>
                  <a:pt x="1106883" y="455613"/>
                  <a:pt x="1117599" y="455613"/>
                </a:cubicBezTo>
                <a:cubicBezTo>
                  <a:pt x="1117599" y="455613"/>
                  <a:pt x="1117599" y="455613"/>
                  <a:pt x="1117599" y="379413"/>
                </a:cubicBezTo>
                <a:cubicBezTo>
                  <a:pt x="1117599" y="379413"/>
                  <a:pt x="1117599" y="379413"/>
                  <a:pt x="1106883" y="379413"/>
                </a:cubicBezTo>
                <a:cubicBezTo>
                  <a:pt x="1106883" y="379413"/>
                  <a:pt x="1106883" y="379413"/>
                  <a:pt x="1106883" y="430213"/>
                </a:cubicBezTo>
                <a:cubicBezTo>
                  <a:pt x="1106883" y="433842"/>
                  <a:pt x="1110455" y="437470"/>
                  <a:pt x="1110455" y="437470"/>
                </a:cubicBezTo>
                <a:cubicBezTo>
                  <a:pt x="1110455" y="437470"/>
                  <a:pt x="1106883" y="433842"/>
                  <a:pt x="1103312" y="430213"/>
                </a:cubicBezTo>
                <a:cubicBezTo>
                  <a:pt x="1103312" y="430213"/>
                  <a:pt x="1103312" y="430213"/>
                  <a:pt x="1071165" y="379413"/>
                </a:cubicBezTo>
                <a:cubicBezTo>
                  <a:pt x="1071165" y="379413"/>
                  <a:pt x="1071165" y="379413"/>
                  <a:pt x="1060449" y="379413"/>
                </a:cubicBezTo>
                <a:close/>
                <a:moveTo>
                  <a:pt x="968374" y="379413"/>
                </a:moveTo>
                <a:cubicBezTo>
                  <a:pt x="947332" y="379413"/>
                  <a:pt x="930274" y="396471"/>
                  <a:pt x="930274" y="417513"/>
                </a:cubicBezTo>
                <a:cubicBezTo>
                  <a:pt x="930274" y="438555"/>
                  <a:pt x="947332" y="455613"/>
                  <a:pt x="968374" y="455613"/>
                </a:cubicBezTo>
                <a:cubicBezTo>
                  <a:pt x="989416" y="455613"/>
                  <a:pt x="1006474" y="438555"/>
                  <a:pt x="1006474" y="417513"/>
                </a:cubicBezTo>
                <a:cubicBezTo>
                  <a:pt x="1006474" y="396471"/>
                  <a:pt x="989416" y="379413"/>
                  <a:pt x="968374" y="379413"/>
                </a:cubicBezTo>
                <a:close/>
                <a:moveTo>
                  <a:pt x="862012" y="379413"/>
                </a:moveTo>
                <a:lnTo>
                  <a:pt x="862012" y="455613"/>
                </a:lnTo>
                <a:lnTo>
                  <a:pt x="873124" y="455613"/>
                </a:lnTo>
                <a:lnTo>
                  <a:pt x="873124" y="379413"/>
                </a:lnTo>
                <a:close/>
                <a:moveTo>
                  <a:pt x="778851" y="379413"/>
                </a:moveTo>
                <a:cubicBezTo>
                  <a:pt x="764686" y="379413"/>
                  <a:pt x="757603" y="390299"/>
                  <a:pt x="757603" y="401184"/>
                </a:cubicBezTo>
                <a:cubicBezTo>
                  <a:pt x="757603" y="422956"/>
                  <a:pt x="793016" y="419327"/>
                  <a:pt x="793016" y="433842"/>
                </a:cubicBezTo>
                <a:cubicBezTo>
                  <a:pt x="793016" y="441099"/>
                  <a:pt x="785934" y="444727"/>
                  <a:pt x="778851" y="444727"/>
                </a:cubicBezTo>
                <a:cubicBezTo>
                  <a:pt x="768227" y="444727"/>
                  <a:pt x="761145" y="437470"/>
                  <a:pt x="761145" y="437470"/>
                </a:cubicBezTo>
                <a:lnTo>
                  <a:pt x="754062" y="444727"/>
                </a:lnTo>
                <a:cubicBezTo>
                  <a:pt x="754062" y="444727"/>
                  <a:pt x="764686" y="455613"/>
                  <a:pt x="778851" y="455613"/>
                </a:cubicBezTo>
                <a:cubicBezTo>
                  <a:pt x="793016" y="455613"/>
                  <a:pt x="800099" y="444727"/>
                  <a:pt x="800099" y="433842"/>
                </a:cubicBezTo>
                <a:cubicBezTo>
                  <a:pt x="800099" y="412070"/>
                  <a:pt x="768227" y="415699"/>
                  <a:pt x="768227" y="401184"/>
                </a:cubicBezTo>
                <a:cubicBezTo>
                  <a:pt x="768227" y="393927"/>
                  <a:pt x="771769" y="390299"/>
                  <a:pt x="778851" y="390299"/>
                </a:cubicBezTo>
                <a:cubicBezTo>
                  <a:pt x="789475" y="390299"/>
                  <a:pt x="796558" y="393927"/>
                  <a:pt x="796558" y="393927"/>
                </a:cubicBezTo>
                <a:cubicBezTo>
                  <a:pt x="796558" y="393927"/>
                  <a:pt x="796558" y="393927"/>
                  <a:pt x="800099" y="386670"/>
                </a:cubicBezTo>
                <a:cubicBezTo>
                  <a:pt x="800099" y="386670"/>
                  <a:pt x="793016" y="379413"/>
                  <a:pt x="778851" y="379413"/>
                </a:cubicBezTo>
                <a:close/>
                <a:moveTo>
                  <a:pt x="681036" y="379413"/>
                </a:moveTo>
                <a:cubicBezTo>
                  <a:pt x="670150" y="379413"/>
                  <a:pt x="659265" y="390299"/>
                  <a:pt x="659265" y="401184"/>
                </a:cubicBezTo>
                <a:cubicBezTo>
                  <a:pt x="659265" y="422956"/>
                  <a:pt x="695550" y="419327"/>
                  <a:pt x="695550" y="433842"/>
                </a:cubicBezTo>
                <a:cubicBezTo>
                  <a:pt x="695550" y="441099"/>
                  <a:pt x="688293" y="444727"/>
                  <a:pt x="681036" y="444727"/>
                </a:cubicBezTo>
                <a:cubicBezTo>
                  <a:pt x="670150" y="444727"/>
                  <a:pt x="662893" y="437470"/>
                  <a:pt x="662893" y="437470"/>
                </a:cubicBezTo>
                <a:lnTo>
                  <a:pt x="655636" y="444727"/>
                </a:lnTo>
                <a:cubicBezTo>
                  <a:pt x="655636" y="444727"/>
                  <a:pt x="666522" y="455613"/>
                  <a:pt x="681036" y="455613"/>
                </a:cubicBezTo>
                <a:cubicBezTo>
                  <a:pt x="695550" y="455613"/>
                  <a:pt x="706436" y="444727"/>
                  <a:pt x="706436" y="433842"/>
                </a:cubicBezTo>
                <a:cubicBezTo>
                  <a:pt x="706436" y="412070"/>
                  <a:pt x="670150" y="415699"/>
                  <a:pt x="670150" y="401184"/>
                </a:cubicBezTo>
                <a:cubicBezTo>
                  <a:pt x="670150" y="393927"/>
                  <a:pt x="673779" y="390299"/>
                  <a:pt x="681036" y="390299"/>
                </a:cubicBezTo>
                <a:cubicBezTo>
                  <a:pt x="691922" y="390299"/>
                  <a:pt x="699179" y="393927"/>
                  <a:pt x="699179" y="393927"/>
                </a:cubicBezTo>
                <a:cubicBezTo>
                  <a:pt x="699179" y="393927"/>
                  <a:pt x="699179" y="393927"/>
                  <a:pt x="702807" y="386670"/>
                </a:cubicBezTo>
                <a:cubicBezTo>
                  <a:pt x="702807" y="386670"/>
                  <a:pt x="695550" y="379413"/>
                  <a:pt x="681036" y="379413"/>
                </a:cubicBezTo>
                <a:close/>
                <a:moveTo>
                  <a:pt x="561974" y="379413"/>
                </a:moveTo>
                <a:lnTo>
                  <a:pt x="561974" y="455613"/>
                </a:lnTo>
                <a:lnTo>
                  <a:pt x="606424" y="455613"/>
                </a:lnTo>
                <a:lnTo>
                  <a:pt x="606424" y="444500"/>
                </a:lnTo>
                <a:lnTo>
                  <a:pt x="573087" y="444500"/>
                </a:lnTo>
                <a:lnTo>
                  <a:pt x="573087" y="423863"/>
                </a:lnTo>
                <a:lnTo>
                  <a:pt x="598487" y="423863"/>
                </a:lnTo>
                <a:lnTo>
                  <a:pt x="598487" y="412750"/>
                </a:lnTo>
                <a:lnTo>
                  <a:pt x="573087" y="412750"/>
                </a:lnTo>
                <a:lnTo>
                  <a:pt x="573087" y="390525"/>
                </a:lnTo>
                <a:lnTo>
                  <a:pt x="606424" y="390525"/>
                </a:lnTo>
                <a:lnTo>
                  <a:pt x="606424" y="379413"/>
                </a:lnTo>
                <a:close/>
                <a:moveTo>
                  <a:pt x="465137" y="379413"/>
                </a:moveTo>
                <a:lnTo>
                  <a:pt x="465137" y="455613"/>
                </a:lnTo>
                <a:lnTo>
                  <a:pt x="476249" y="455613"/>
                </a:lnTo>
                <a:lnTo>
                  <a:pt x="476249" y="423863"/>
                </a:lnTo>
                <a:lnTo>
                  <a:pt x="501649" y="423863"/>
                </a:lnTo>
                <a:lnTo>
                  <a:pt x="501649" y="415925"/>
                </a:lnTo>
                <a:lnTo>
                  <a:pt x="476249" y="415925"/>
                </a:lnTo>
                <a:lnTo>
                  <a:pt x="476249" y="390525"/>
                </a:lnTo>
                <a:lnTo>
                  <a:pt x="504824" y="390525"/>
                </a:lnTo>
                <a:lnTo>
                  <a:pt x="504824" y="379413"/>
                </a:lnTo>
                <a:close/>
                <a:moveTo>
                  <a:pt x="369886" y="379413"/>
                </a:moveTo>
                <a:cubicBezTo>
                  <a:pt x="348844" y="379413"/>
                  <a:pt x="331786" y="396471"/>
                  <a:pt x="331786" y="417513"/>
                </a:cubicBezTo>
                <a:cubicBezTo>
                  <a:pt x="331786" y="438555"/>
                  <a:pt x="348844" y="455613"/>
                  <a:pt x="369886" y="455613"/>
                </a:cubicBezTo>
                <a:cubicBezTo>
                  <a:pt x="390928" y="455613"/>
                  <a:pt x="407986" y="438555"/>
                  <a:pt x="407986" y="417513"/>
                </a:cubicBezTo>
                <a:cubicBezTo>
                  <a:pt x="407986" y="396471"/>
                  <a:pt x="390928" y="379413"/>
                  <a:pt x="369886" y="379413"/>
                </a:cubicBezTo>
                <a:close/>
                <a:moveTo>
                  <a:pt x="227012" y="379413"/>
                </a:moveTo>
                <a:lnTo>
                  <a:pt x="227012" y="455613"/>
                </a:lnTo>
                <a:cubicBezTo>
                  <a:pt x="227012" y="455613"/>
                  <a:pt x="227012" y="455613"/>
                  <a:pt x="237807" y="455613"/>
                </a:cubicBezTo>
                <a:cubicBezTo>
                  <a:pt x="237807" y="455613"/>
                  <a:pt x="237807" y="455613"/>
                  <a:pt x="237807" y="426584"/>
                </a:cubicBezTo>
                <a:cubicBezTo>
                  <a:pt x="237807" y="426584"/>
                  <a:pt x="237807" y="426584"/>
                  <a:pt x="255799" y="426584"/>
                </a:cubicBezTo>
                <a:cubicBezTo>
                  <a:pt x="255799" y="426584"/>
                  <a:pt x="255799" y="426584"/>
                  <a:pt x="270192" y="455613"/>
                </a:cubicBezTo>
                <a:cubicBezTo>
                  <a:pt x="270192" y="455613"/>
                  <a:pt x="270192" y="455613"/>
                  <a:pt x="280987" y="455613"/>
                </a:cubicBezTo>
                <a:cubicBezTo>
                  <a:pt x="280987" y="455613"/>
                  <a:pt x="280987" y="455613"/>
                  <a:pt x="266594" y="426584"/>
                </a:cubicBezTo>
                <a:cubicBezTo>
                  <a:pt x="262995" y="422956"/>
                  <a:pt x="262995" y="422956"/>
                  <a:pt x="262995" y="422956"/>
                </a:cubicBezTo>
                <a:cubicBezTo>
                  <a:pt x="270192" y="419327"/>
                  <a:pt x="277389" y="412070"/>
                  <a:pt x="277389" y="401184"/>
                </a:cubicBezTo>
                <a:cubicBezTo>
                  <a:pt x="277389" y="393927"/>
                  <a:pt x="270192" y="386670"/>
                  <a:pt x="262995" y="383042"/>
                </a:cubicBezTo>
                <a:cubicBezTo>
                  <a:pt x="262995" y="383042"/>
                  <a:pt x="259397" y="379413"/>
                  <a:pt x="252200" y="379413"/>
                </a:cubicBezTo>
                <a:cubicBezTo>
                  <a:pt x="252200" y="379413"/>
                  <a:pt x="252200" y="379413"/>
                  <a:pt x="227012" y="379413"/>
                </a:cubicBezTo>
                <a:close/>
                <a:moveTo>
                  <a:pt x="122236" y="379413"/>
                </a:moveTo>
                <a:lnTo>
                  <a:pt x="122236" y="455613"/>
                </a:lnTo>
                <a:cubicBezTo>
                  <a:pt x="122236" y="455613"/>
                  <a:pt x="122236" y="455613"/>
                  <a:pt x="133122" y="455613"/>
                </a:cubicBezTo>
                <a:cubicBezTo>
                  <a:pt x="133122" y="455613"/>
                  <a:pt x="133122" y="455613"/>
                  <a:pt x="133122" y="426584"/>
                </a:cubicBezTo>
                <a:cubicBezTo>
                  <a:pt x="133122" y="426584"/>
                  <a:pt x="133122" y="426584"/>
                  <a:pt x="151265" y="426584"/>
                </a:cubicBezTo>
                <a:cubicBezTo>
                  <a:pt x="162150" y="426584"/>
                  <a:pt x="173036" y="419327"/>
                  <a:pt x="173036" y="404813"/>
                </a:cubicBezTo>
                <a:cubicBezTo>
                  <a:pt x="173036" y="390299"/>
                  <a:pt x="162150" y="379413"/>
                  <a:pt x="151265" y="379413"/>
                </a:cubicBezTo>
                <a:cubicBezTo>
                  <a:pt x="151265" y="379413"/>
                  <a:pt x="151265" y="379413"/>
                  <a:pt x="122236" y="379413"/>
                </a:cubicBezTo>
                <a:close/>
                <a:moveTo>
                  <a:pt x="0" y="320675"/>
                </a:moveTo>
                <a:lnTo>
                  <a:pt x="1449387" y="320675"/>
                </a:lnTo>
                <a:cubicBezTo>
                  <a:pt x="1449387" y="320675"/>
                  <a:pt x="1449387" y="320675"/>
                  <a:pt x="1449387" y="496521"/>
                </a:cubicBezTo>
                <a:cubicBezTo>
                  <a:pt x="1449387" y="496521"/>
                  <a:pt x="1449387" y="496521"/>
                  <a:pt x="1445782" y="496521"/>
                </a:cubicBezTo>
                <a:cubicBezTo>
                  <a:pt x="1251088" y="536819"/>
                  <a:pt x="995102" y="558800"/>
                  <a:pt x="724694" y="558800"/>
                </a:cubicBezTo>
                <a:cubicBezTo>
                  <a:pt x="457891" y="558800"/>
                  <a:pt x="201905" y="536819"/>
                  <a:pt x="3605" y="496521"/>
                </a:cubicBezTo>
                <a:cubicBezTo>
                  <a:pt x="3605" y="496521"/>
                  <a:pt x="3605" y="496521"/>
                  <a:pt x="0" y="496521"/>
                </a:cubicBezTo>
                <a:cubicBezTo>
                  <a:pt x="0" y="496521"/>
                  <a:pt x="0" y="496521"/>
                  <a:pt x="0" y="320675"/>
                </a:cubicBezTo>
                <a:close/>
                <a:moveTo>
                  <a:pt x="1185862" y="204789"/>
                </a:moveTo>
                <a:cubicBezTo>
                  <a:pt x="1178605" y="204789"/>
                  <a:pt x="1174976" y="204789"/>
                  <a:pt x="1171348" y="208418"/>
                </a:cubicBezTo>
                <a:cubicBezTo>
                  <a:pt x="1167719" y="208418"/>
                  <a:pt x="1164091" y="212046"/>
                  <a:pt x="1164091" y="219303"/>
                </a:cubicBezTo>
                <a:cubicBezTo>
                  <a:pt x="1160462" y="222932"/>
                  <a:pt x="1164091" y="230189"/>
                  <a:pt x="1171348" y="230189"/>
                </a:cubicBezTo>
                <a:cubicBezTo>
                  <a:pt x="1185862" y="230189"/>
                  <a:pt x="1185862" y="215675"/>
                  <a:pt x="1185862" y="204789"/>
                </a:cubicBezTo>
                <a:close/>
                <a:moveTo>
                  <a:pt x="962025" y="182563"/>
                </a:moveTo>
                <a:lnTo>
                  <a:pt x="998537" y="182563"/>
                </a:lnTo>
                <a:lnTo>
                  <a:pt x="987425" y="204788"/>
                </a:lnTo>
                <a:lnTo>
                  <a:pt x="952500" y="204788"/>
                </a:lnTo>
                <a:close/>
                <a:moveTo>
                  <a:pt x="649288" y="182563"/>
                </a:moveTo>
                <a:cubicBezTo>
                  <a:pt x="635000" y="182563"/>
                  <a:pt x="635000" y="197217"/>
                  <a:pt x="635000" y="204544"/>
                </a:cubicBezTo>
                <a:cubicBezTo>
                  <a:pt x="635000" y="215534"/>
                  <a:pt x="635000" y="230188"/>
                  <a:pt x="645716" y="230188"/>
                </a:cubicBezTo>
                <a:cubicBezTo>
                  <a:pt x="660003" y="230188"/>
                  <a:pt x="663575" y="215534"/>
                  <a:pt x="663575" y="204544"/>
                </a:cubicBezTo>
                <a:cubicBezTo>
                  <a:pt x="663575" y="193553"/>
                  <a:pt x="660003" y="182563"/>
                  <a:pt x="649288" y="182563"/>
                </a:cubicBezTo>
                <a:close/>
                <a:moveTo>
                  <a:pt x="734787" y="177800"/>
                </a:moveTo>
                <a:cubicBezTo>
                  <a:pt x="727530" y="177800"/>
                  <a:pt x="723901" y="185737"/>
                  <a:pt x="723901" y="193675"/>
                </a:cubicBezTo>
                <a:lnTo>
                  <a:pt x="749301" y="193675"/>
                </a:lnTo>
                <a:cubicBezTo>
                  <a:pt x="749301" y="189706"/>
                  <a:pt x="749301" y="185737"/>
                  <a:pt x="745672" y="181769"/>
                </a:cubicBezTo>
                <a:cubicBezTo>
                  <a:pt x="745672" y="177800"/>
                  <a:pt x="742044" y="177800"/>
                  <a:pt x="734787" y="177800"/>
                </a:cubicBezTo>
                <a:close/>
                <a:moveTo>
                  <a:pt x="1222772" y="168275"/>
                </a:moveTo>
                <a:cubicBezTo>
                  <a:pt x="1251347" y="168275"/>
                  <a:pt x="1251347" y="168275"/>
                  <a:pt x="1251347" y="168275"/>
                </a:cubicBezTo>
                <a:lnTo>
                  <a:pt x="1251347" y="179161"/>
                </a:lnTo>
                <a:cubicBezTo>
                  <a:pt x="1258491" y="168275"/>
                  <a:pt x="1265634" y="168275"/>
                  <a:pt x="1276350" y="168275"/>
                </a:cubicBezTo>
                <a:cubicBezTo>
                  <a:pt x="1272778" y="190046"/>
                  <a:pt x="1272778" y="190046"/>
                  <a:pt x="1272778" y="190046"/>
                </a:cubicBezTo>
                <a:cubicBezTo>
                  <a:pt x="1272778" y="190046"/>
                  <a:pt x="1269206" y="190046"/>
                  <a:pt x="1269206" y="190046"/>
                </a:cubicBezTo>
                <a:cubicBezTo>
                  <a:pt x="1251347" y="190046"/>
                  <a:pt x="1247775" y="200932"/>
                  <a:pt x="1247775" y="215446"/>
                </a:cubicBezTo>
                <a:cubicBezTo>
                  <a:pt x="1247775" y="244475"/>
                  <a:pt x="1247775" y="244475"/>
                  <a:pt x="1247775" y="244475"/>
                </a:cubicBezTo>
                <a:cubicBezTo>
                  <a:pt x="1219200" y="244475"/>
                  <a:pt x="1219200" y="244475"/>
                  <a:pt x="1219200" y="244475"/>
                </a:cubicBezTo>
                <a:cubicBezTo>
                  <a:pt x="1222772" y="186418"/>
                  <a:pt x="1222772" y="186418"/>
                  <a:pt x="1222772" y="186418"/>
                </a:cubicBezTo>
                <a:cubicBezTo>
                  <a:pt x="1222772" y="179161"/>
                  <a:pt x="1222772" y="175532"/>
                  <a:pt x="1222772" y="168275"/>
                </a:cubicBezTo>
                <a:close/>
                <a:moveTo>
                  <a:pt x="868362" y="168275"/>
                </a:moveTo>
                <a:lnTo>
                  <a:pt x="901699" y="168275"/>
                </a:lnTo>
                <a:lnTo>
                  <a:pt x="912812" y="214313"/>
                </a:lnTo>
                <a:lnTo>
                  <a:pt x="933449" y="168275"/>
                </a:lnTo>
                <a:lnTo>
                  <a:pt x="958849" y="168275"/>
                </a:lnTo>
                <a:lnTo>
                  <a:pt x="904874" y="280988"/>
                </a:lnTo>
                <a:lnTo>
                  <a:pt x="879474" y="280988"/>
                </a:lnTo>
                <a:lnTo>
                  <a:pt x="893762" y="244475"/>
                </a:lnTo>
                <a:close/>
                <a:moveTo>
                  <a:pt x="781984" y="168275"/>
                </a:moveTo>
                <a:cubicBezTo>
                  <a:pt x="807477" y="168275"/>
                  <a:pt x="807477" y="168275"/>
                  <a:pt x="807477" y="168275"/>
                </a:cubicBezTo>
                <a:lnTo>
                  <a:pt x="811119" y="179161"/>
                </a:lnTo>
                <a:cubicBezTo>
                  <a:pt x="818403" y="168275"/>
                  <a:pt x="825686" y="168275"/>
                  <a:pt x="836612" y="168275"/>
                </a:cubicBezTo>
                <a:cubicBezTo>
                  <a:pt x="832970" y="190046"/>
                  <a:pt x="832970" y="190046"/>
                  <a:pt x="832970" y="190046"/>
                </a:cubicBezTo>
                <a:cubicBezTo>
                  <a:pt x="832970" y="190046"/>
                  <a:pt x="829328" y="190046"/>
                  <a:pt x="829328" y="190046"/>
                </a:cubicBezTo>
                <a:cubicBezTo>
                  <a:pt x="807477" y="190046"/>
                  <a:pt x="807477" y="200932"/>
                  <a:pt x="807477" y="215446"/>
                </a:cubicBezTo>
                <a:cubicBezTo>
                  <a:pt x="807477" y="244475"/>
                  <a:pt x="807477" y="244475"/>
                  <a:pt x="807477" y="244475"/>
                </a:cubicBezTo>
                <a:cubicBezTo>
                  <a:pt x="774700" y="244475"/>
                  <a:pt x="774700" y="244475"/>
                  <a:pt x="774700" y="244475"/>
                </a:cubicBezTo>
                <a:cubicBezTo>
                  <a:pt x="781984" y="186418"/>
                  <a:pt x="781984" y="186418"/>
                  <a:pt x="781984" y="186418"/>
                </a:cubicBezTo>
                <a:cubicBezTo>
                  <a:pt x="781984" y="179161"/>
                  <a:pt x="781984" y="175532"/>
                  <a:pt x="781984" y="168275"/>
                </a:cubicBezTo>
                <a:close/>
                <a:moveTo>
                  <a:pt x="436562" y="168275"/>
                </a:moveTo>
                <a:lnTo>
                  <a:pt x="461962" y="168275"/>
                </a:lnTo>
                <a:lnTo>
                  <a:pt x="457200" y="244475"/>
                </a:lnTo>
                <a:lnTo>
                  <a:pt x="428625" y="244475"/>
                </a:lnTo>
                <a:close/>
                <a:moveTo>
                  <a:pt x="1181965" y="163514"/>
                </a:moveTo>
                <a:cubicBezTo>
                  <a:pt x="1196397" y="163514"/>
                  <a:pt x="1214437" y="170874"/>
                  <a:pt x="1214437" y="189275"/>
                </a:cubicBezTo>
                <a:cubicBezTo>
                  <a:pt x="1210829" y="226076"/>
                  <a:pt x="1210829" y="226076"/>
                  <a:pt x="1210829" y="226076"/>
                </a:cubicBezTo>
                <a:cubicBezTo>
                  <a:pt x="1210829" y="229756"/>
                  <a:pt x="1210829" y="233437"/>
                  <a:pt x="1210829" y="244477"/>
                </a:cubicBezTo>
                <a:cubicBezTo>
                  <a:pt x="1185573" y="244477"/>
                  <a:pt x="1185573" y="244477"/>
                  <a:pt x="1185573" y="244477"/>
                </a:cubicBezTo>
                <a:lnTo>
                  <a:pt x="1181965" y="233437"/>
                </a:lnTo>
                <a:cubicBezTo>
                  <a:pt x="1178358" y="240797"/>
                  <a:pt x="1171142" y="244477"/>
                  <a:pt x="1160318" y="244477"/>
                </a:cubicBezTo>
                <a:cubicBezTo>
                  <a:pt x="1142278" y="244477"/>
                  <a:pt x="1135062" y="233437"/>
                  <a:pt x="1135062" y="218716"/>
                </a:cubicBezTo>
                <a:cubicBezTo>
                  <a:pt x="1135062" y="203995"/>
                  <a:pt x="1149494" y="192955"/>
                  <a:pt x="1178358" y="192955"/>
                </a:cubicBezTo>
                <a:cubicBezTo>
                  <a:pt x="1185573" y="192955"/>
                  <a:pt x="1185573" y="192955"/>
                  <a:pt x="1185573" y="192955"/>
                </a:cubicBezTo>
                <a:cubicBezTo>
                  <a:pt x="1185573" y="189275"/>
                  <a:pt x="1189181" y="174554"/>
                  <a:pt x="1178358" y="174554"/>
                </a:cubicBezTo>
                <a:cubicBezTo>
                  <a:pt x="1171142" y="174554"/>
                  <a:pt x="1167534" y="185595"/>
                  <a:pt x="1167534" y="189275"/>
                </a:cubicBezTo>
                <a:cubicBezTo>
                  <a:pt x="1142278" y="189275"/>
                  <a:pt x="1142278" y="189275"/>
                  <a:pt x="1142278" y="189275"/>
                </a:cubicBezTo>
                <a:cubicBezTo>
                  <a:pt x="1142278" y="178235"/>
                  <a:pt x="1145886" y="170874"/>
                  <a:pt x="1153102" y="167194"/>
                </a:cubicBezTo>
                <a:cubicBezTo>
                  <a:pt x="1163926" y="163514"/>
                  <a:pt x="1171142" y="163514"/>
                  <a:pt x="1181965" y="163514"/>
                </a:cubicBezTo>
                <a:close/>
                <a:moveTo>
                  <a:pt x="739445" y="163513"/>
                </a:moveTo>
                <a:cubicBezTo>
                  <a:pt x="768549" y="163513"/>
                  <a:pt x="779463" y="181914"/>
                  <a:pt x="775825" y="207675"/>
                </a:cubicBezTo>
                <a:lnTo>
                  <a:pt x="721255" y="207675"/>
                </a:lnTo>
                <a:cubicBezTo>
                  <a:pt x="721255" y="218715"/>
                  <a:pt x="724893" y="229755"/>
                  <a:pt x="735807" y="229755"/>
                </a:cubicBezTo>
                <a:cubicBezTo>
                  <a:pt x="743083" y="229755"/>
                  <a:pt x="746721" y="222395"/>
                  <a:pt x="746721" y="218715"/>
                </a:cubicBezTo>
                <a:cubicBezTo>
                  <a:pt x="775825" y="218715"/>
                  <a:pt x="775825" y="218715"/>
                  <a:pt x="775825" y="218715"/>
                </a:cubicBezTo>
                <a:cubicBezTo>
                  <a:pt x="772187" y="226075"/>
                  <a:pt x="768549" y="233436"/>
                  <a:pt x="761273" y="240796"/>
                </a:cubicBezTo>
                <a:cubicBezTo>
                  <a:pt x="753997" y="244476"/>
                  <a:pt x="743083" y="244476"/>
                  <a:pt x="735807" y="244476"/>
                </a:cubicBezTo>
                <a:cubicBezTo>
                  <a:pt x="706703" y="244476"/>
                  <a:pt x="692151" y="229755"/>
                  <a:pt x="695789" y="200314"/>
                </a:cubicBezTo>
                <a:cubicBezTo>
                  <a:pt x="695789" y="178234"/>
                  <a:pt x="717617" y="163513"/>
                  <a:pt x="739445" y="163513"/>
                </a:cubicBezTo>
                <a:close/>
                <a:moveTo>
                  <a:pt x="522857" y="163513"/>
                </a:moveTo>
                <a:cubicBezTo>
                  <a:pt x="533603" y="163513"/>
                  <a:pt x="544349" y="170873"/>
                  <a:pt x="547931" y="178234"/>
                </a:cubicBezTo>
                <a:cubicBezTo>
                  <a:pt x="551513" y="167193"/>
                  <a:pt x="562259" y="163513"/>
                  <a:pt x="573006" y="163513"/>
                </a:cubicBezTo>
                <a:cubicBezTo>
                  <a:pt x="590916" y="163513"/>
                  <a:pt x="601662" y="174553"/>
                  <a:pt x="601662" y="192954"/>
                </a:cubicBezTo>
                <a:cubicBezTo>
                  <a:pt x="598080" y="244476"/>
                  <a:pt x="598080" y="244476"/>
                  <a:pt x="598080" y="244476"/>
                </a:cubicBezTo>
                <a:cubicBezTo>
                  <a:pt x="569423" y="244476"/>
                  <a:pt x="569423" y="244476"/>
                  <a:pt x="569423" y="244476"/>
                </a:cubicBezTo>
                <a:cubicBezTo>
                  <a:pt x="573006" y="196634"/>
                  <a:pt x="573006" y="196634"/>
                  <a:pt x="573006" y="196634"/>
                </a:cubicBezTo>
                <a:cubicBezTo>
                  <a:pt x="573006" y="189274"/>
                  <a:pt x="573006" y="181914"/>
                  <a:pt x="562259" y="181914"/>
                </a:cubicBezTo>
                <a:cubicBezTo>
                  <a:pt x="547931" y="181914"/>
                  <a:pt x="547931" y="196634"/>
                  <a:pt x="547931" y="200314"/>
                </a:cubicBezTo>
                <a:cubicBezTo>
                  <a:pt x="544349" y="244476"/>
                  <a:pt x="544349" y="244476"/>
                  <a:pt x="544349" y="244476"/>
                </a:cubicBezTo>
                <a:cubicBezTo>
                  <a:pt x="515693" y="244476"/>
                  <a:pt x="515693" y="244476"/>
                  <a:pt x="515693" y="244476"/>
                </a:cubicBezTo>
                <a:cubicBezTo>
                  <a:pt x="519275" y="196634"/>
                  <a:pt x="519275" y="196634"/>
                  <a:pt x="519275" y="196634"/>
                </a:cubicBezTo>
                <a:cubicBezTo>
                  <a:pt x="519275" y="189274"/>
                  <a:pt x="519275" y="181914"/>
                  <a:pt x="508529" y="181914"/>
                </a:cubicBezTo>
                <a:cubicBezTo>
                  <a:pt x="494200" y="181914"/>
                  <a:pt x="494200" y="196634"/>
                  <a:pt x="494200" y="200314"/>
                </a:cubicBezTo>
                <a:cubicBezTo>
                  <a:pt x="494200" y="244476"/>
                  <a:pt x="494200" y="244476"/>
                  <a:pt x="494200" y="244476"/>
                </a:cubicBezTo>
                <a:cubicBezTo>
                  <a:pt x="461962" y="244476"/>
                  <a:pt x="461962" y="244476"/>
                  <a:pt x="461962" y="244476"/>
                </a:cubicBezTo>
                <a:cubicBezTo>
                  <a:pt x="469126" y="167193"/>
                  <a:pt x="469126" y="167193"/>
                  <a:pt x="469126" y="167193"/>
                </a:cubicBezTo>
                <a:lnTo>
                  <a:pt x="497782" y="167193"/>
                </a:lnTo>
                <a:cubicBezTo>
                  <a:pt x="497782" y="174553"/>
                  <a:pt x="497782" y="174553"/>
                  <a:pt x="497782" y="174553"/>
                </a:cubicBezTo>
                <a:cubicBezTo>
                  <a:pt x="504947" y="163513"/>
                  <a:pt x="515693" y="163513"/>
                  <a:pt x="522857" y="163513"/>
                </a:cubicBezTo>
                <a:close/>
                <a:moveTo>
                  <a:pt x="154450" y="134937"/>
                </a:moveTo>
                <a:cubicBezTo>
                  <a:pt x="154450" y="178752"/>
                  <a:pt x="154450" y="178752"/>
                  <a:pt x="154450" y="178752"/>
                </a:cubicBezTo>
                <a:cubicBezTo>
                  <a:pt x="150850" y="171450"/>
                  <a:pt x="143648" y="164147"/>
                  <a:pt x="136446" y="160496"/>
                </a:cubicBezTo>
                <a:cubicBezTo>
                  <a:pt x="100437" y="160496"/>
                  <a:pt x="100437" y="160496"/>
                  <a:pt x="100437" y="160496"/>
                </a:cubicBezTo>
                <a:cubicBezTo>
                  <a:pt x="111240" y="167798"/>
                  <a:pt x="129244" y="182403"/>
                  <a:pt x="129244" y="193357"/>
                </a:cubicBezTo>
                <a:cubicBezTo>
                  <a:pt x="129244" y="197009"/>
                  <a:pt x="122042" y="197009"/>
                  <a:pt x="118441" y="197009"/>
                </a:cubicBezTo>
                <a:cubicBezTo>
                  <a:pt x="96836" y="197009"/>
                  <a:pt x="96836" y="197009"/>
                  <a:pt x="96836" y="197009"/>
                </a:cubicBezTo>
                <a:cubicBezTo>
                  <a:pt x="96836" y="222567"/>
                  <a:pt x="96836" y="222567"/>
                  <a:pt x="96836" y="222567"/>
                </a:cubicBezTo>
                <a:cubicBezTo>
                  <a:pt x="132845" y="222567"/>
                  <a:pt x="132845" y="222567"/>
                  <a:pt x="132845" y="222567"/>
                </a:cubicBezTo>
                <a:cubicBezTo>
                  <a:pt x="140047" y="222567"/>
                  <a:pt x="150850" y="218916"/>
                  <a:pt x="154450" y="207962"/>
                </a:cubicBezTo>
                <a:cubicBezTo>
                  <a:pt x="154450" y="244475"/>
                  <a:pt x="154450" y="244475"/>
                  <a:pt x="154450" y="244475"/>
                </a:cubicBezTo>
                <a:cubicBezTo>
                  <a:pt x="186859" y="244475"/>
                  <a:pt x="186859" y="244475"/>
                  <a:pt x="186859" y="244475"/>
                </a:cubicBezTo>
                <a:cubicBezTo>
                  <a:pt x="186859" y="207962"/>
                  <a:pt x="186859" y="207962"/>
                  <a:pt x="186859" y="207962"/>
                </a:cubicBezTo>
                <a:cubicBezTo>
                  <a:pt x="190459" y="218916"/>
                  <a:pt x="201262" y="222567"/>
                  <a:pt x="212065" y="222567"/>
                </a:cubicBezTo>
                <a:cubicBezTo>
                  <a:pt x="244473" y="222567"/>
                  <a:pt x="244473" y="222567"/>
                  <a:pt x="244473" y="222567"/>
                </a:cubicBezTo>
                <a:cubicBezTo>
                  <a:pt x="244473" y="197009"/>
                  <a:pt x="244473" y="197009"/>
                  <a:pt x="244473" y="197009"/>
                </a:cubicBezTo>
                <a:cubicBezTo>
                  <a:pt x="222868" y="197009"/>
                  <a:pt x="222868" y="197009"/>
                  <a:pt x="222868" y="197009"/>
                </a:cubicBezTo>
                <a:cubicBezTo>
                  <a:pt x="219267" y="197009"/>
                  <a:pt x="212065" y="197009"/>
                  <a:pt x="212065" y="193357"/>
                </a:cubicBezTo>
                <a:cubicBezTo>
                  <a:pt x="212065" y="182403"/>
                  <a:pt x="230069" y="167798"/>
                  <a:pt x="240872" y="160496"/>
                </a:cubicBezTo>
                <a:cubicBezTo>
                  <a:pt x="208464" y="160496"/>
                  <a:pt x="208464" y="160496"/>
                  <a:pt x="208464" y="160496"/>
                </a:cubicBezTo>
                <a:cubicBezTo>
                  <a:pt x="197661" y="164147"/>
                  <a:pt x="190459" y="171450"/>
                  <a:pt x="186859" y="178752"/>
                </a:cubicBezTo>
                <a:cubicBezTo>
                  <a:pt x="186859" y="134937"/>
                  <a:pt x="186859" y="134937"/>
                  <a:pt x="186859" y="134937"/>
                </a:cubicBezTo>
                <a:close/>
                <a:moveTo>
                  <a:pt x="1284288" y="130175"/>
                </a:moveTo>
                <a:lnTo>
                  <a:pt x="1314450" y="130175"/>
                </a:lnTo>
                <a:lnTo>
                  <a:pt x="1307789" y="198685"/>
                </a:lnTo>
                <a:lnTo>
                  <a:pt x="1338263" y="166687"/>
                </a:lnTo>
                <a:lnTo>
                  <a:pt x="1371601" y="166687"/>
                </a:lnTo>
                <a:lnTo>
                  <a:pt x="1341438" y="196850"/>
                </a:lnTo>
                <a:lnTo>
                  <a:pt x="1368426" y="244475"/>
                </a:lnTo>
                <a:lnTo>
                  <a:pt x="1333501" y="244475"/>
                </a:lnTo>
                <a:lnTo>
                  <a:pt x="1307501" y="201652"/>
                </a:lnTo>
                <a:lnTo>
                  <a:pt x="1303338" y="244475"/>
                </a:lnTo>
                <a:lnTo>
                  <a:pt x="1276350" y="244475"/>
                </a:lnTo>
                <a:close/>
                <a:moveTo>
                  <a:pt x="1109662" y="130175"/>
                </a:moveTo>
                <a:lnTo>
                  <a:pt x="1135062" y="130175"/>
                </a:lnTo>
                <a:lnTo>
                  <a:pt x="1128712" y="244475"/>
                </a:lnTo>
                <a:lnTo>
                  <a:pt x="1103312" y="244475"/>
                </a:lnTo>
                <a:close/>
                <a:moveTo>
                  <a:pt x="1056344" y="130175"/>
                </a:moveTo>
                <a:cubicBezTo>
                  <a:pt x="1078021" y="130175"/>
                  <a:pt x="1103312" y="137549"/>
                  <a:pt x="1099699" y="167046"/>
                </a:cubicBezTo>
                <a:cubicBezTo>
                  <a:pt x="1070796" y="167046"/>
                  <a:pt x="1070796" y="167046"/>
                  <a:pt x="1070796" y="167046"/>
                </a:cubicBezTo>
                <a:cubicBezTo>
                  <a:pt x="1070796" y="159672"/>
                  <a:pt x="1067183" y="152298"/>
                  <a:pt x="1056344" y="152298"/>
                </a:cubicBezTo>
                <a:cubicBezTo>
                  <a:pt x="1045505" y="152298"/>
                  <a:pt x="1034666" y="159672"/>
                  <a:pt x="1031053" y="181794"/>
                </a:cubicBezTo>
                <a:cubicBezTo>
                  <a:pt x="1027440" y="203917"/>
                  <a:pt x="1031053" y="222352"/>
                  <a:pt x="1049118" y="222352"/>
                </a:cubicBezTo>
                <a:cubicBezTo>
                  <a:pt x="1067183" y="222352"/>
                  <a:pt x="1067183" y="207604"/>
                  <a:pt x="1070796" y="207604"/>
                </a:cubicBezTo>
                <a:cubicBezTo>
                  <a:pt x="1099699" y="207604"/>
                  <a:pt x="1099699" y="207604"/>
                  <a:pt x="1099699" y="207604"/>
                </a:cubicBezTo>
                <a:cubicBezTo>
                  <a:pt x="1099699" y="218665"/>
                  <a:pt x="1088860" y="244475"/>
                  <a:pt x="1049118" y="244475"/>
                </a:cubicBezTo>
                <a:cubicBezTo>
                  <a:pt x="1005763" y="244475"/>
                  <a:pt x="998537" y="211291"/>
                  <a:pt x="1002150" y="181794"/>
                </a:cubicBezTo>
                <a:cubicBezTo>
                  <a:pt x="1002150" y="155985"/>
                  <a:pt x="1020215" y="130175"/>
                  <a:pt x="1056344" y="130175"/>
                </a:cubicBezTo>
                <a:close/>
                <a:moveTo>
                  <a:pt x="839787" y="130175"/>
                </a:moveTo>
                <a:lnTo>
                  <a:pt x="868362" y="130175"/>
                </a:lnTo>
                <a:lnTo>
                  <a:pt x="862012" y="244475"/>
                </a:lnTo>
                <a:lnTo>
                  <a:pt x="833437" y="244475"/>
                </a:lnTo>
                <a:close/>
                <a:moveTo>
                  <a:pt x="608901" y="130175"/>
                </a:moveTo>
                <a:cubicBezTo>
                  <a:pt x="637857" y="130175"/>
                  <a:pt x="637857" y="130175"/>
                  <a:pt x="637857" y="130175"/>
                </a:cubicBezTo>
                <a:cubicBezTo>
                  <a:pt x="634237" y="174420"/>
                  <a:pt x="634237" y="174420"/>
                  <a:pt x="634237" y="174420"/>
                </a:cubicBezTo>
                <a:cubicBezTo>
                  <a:pt x="637857" y="174420"/>
                  <a:pt x="637857" y="174420"/>
                  <a:pt x="637857" y="174420"/>
                </a:cubicBezTo>
                <a:cubicBezTo>
                  <a:pt x="641476" y="170733"/>
                  <a:pt x="648715" y="163359"/>
                  <a:pt x="659574" y="163359"/>
                </a:cubicBezTo>
                <a:cubicBezTo>
                  <a:pt x="684910" y="163359"/>
                  <a:pt x="692149" y="185481"/>
                  <a:pt x="692149" y="203917"/>
                </a:cubicBezTo>
                <a:cubicBezTo>
                  <a:pt x="688530" y="222352"/>
                  <a:pt x="681291" y="244475"/>
                  <a:pt x="655954" y="244475"/>
                </a:cubicBezTo>
                <a:cubicBezTo>
                  <a:pt x="645096" y="244475"/>
                  <a:pt x="637857" y="240788"/>
                  <a:pt x="634237" y="233414"/>
                </a:cubicBezTo>
                <a:cubicBezTo>
                  <a:pt x="630618" y="244475"/>
                  <a:pt x="630618" y="244475"/>
                  <a:pt x="630618" y="244475"/>
                </a:cubicBezTo>
                <a:cubicBezTo>
                  <a:pt x="601662" y="244475"/>
                  <a:pt x="601662" y="244475"/>
                  <a:pt x="601662" y="244475"/>
                </a:cubicBezTo>
                <a:close/>
                <a:moveTo>
                  <a:pt x="439737" y="130175"/>
                </a:moveTo>
                <a:lnTo>
                  <a:pt x="465137" y="130175"/>
                </a:lnTo>
                <a:lnTo>
                  <a:pt x="465137" y="152400"/>
                </a:lnTo>
                <a:lnTo>
                  <a:pt x="436562" y="152400"/>
                </a:lnTo>
                <a:close/>
                <a:moveTo>
                  <a:pt x="393699" y="130175"/>
                </a:moveTo>
                <a:lnTo>
                  <a:pt x="428624" y="130175"/>
                </a:lnTo>
                <a:lnTo>
                  <a:pt x="388937" y="177800"/>
                </a:lnTo>
                <a:lnTo>
                  <a:pt x="425449" y="244475"/>
                </a:lnTo>
                <a:lnTo>
                  <a:pt x="388937" y="244475"/>
                </a:lnTo>
                <a:lnTo>
                  <a:pt x="354012" y="182563"/>
                </a:lnTo>
                <a:close/>
                <a:moveTo>
                  <a:pt x="323850" y="130175"/>
                </a:moveTo>
                <a:lnTo>
                  <a:pt x="357187" y="130175"/>
                </a:lnTo>
                <a:lnTo>
                  <a:pt x="349250" y="244475"/>
                </a:lnTo>
                <a:lnTo>
                  <a:pt x="317500" y="244475"/>
                </a:lnTo>
                <a:close/>
                <a:moveTo>
                  <a:pt x="173830" y="115887"/>
                </a:moveTo>
                <a:cubicBezTo>
                  <a:pt x="221613" y="115887"/>
                  <a:pt x="260349" y="149648"/>
                  <a:pt x="260349" y="191294"/>
                </a:cubicBezTo>
                <a:cubicBezTo>
                  <a:pt x="260349" y="232940"/>
                  <a:pt x="221613" y="266701"/>
                  <a:pt x="173830" y="266701"/>
                </a:cubicBezTo>
                <a:cubicBezTo>
                  <a:pt x="126047" y="266701"/>
                  <a:pt x="87311" y="232940"/>
                  <a:pt x="87311" y="191294"/>
                </a:cubicBezTo>
                <a:cubicBezTo>
                  <a:pt x="87311" y="149648"/>
                  <a:pt x="126047" y="115887"/>
                  <a:pt x="173830" y="115887"/>
                </a:cubicBezTo>
                <a:close/>
                <a:moveTo>
                  <a:pt x="724693" y="0"/>
                </a:moveTo>
                <a:cubicBezTo>
                  <a:pt x="995101" y="0"/>
                  <a:pt x="1254693" y="32924"/>
                  <a:pt x="1449387" y="84138"/>
                </a:cubicBezTo>
                <a:cubicBezTo>
                  <a:pt x="1254693" y="43898"/>
                  <a:pt x="995101" y="21949"/>
                  <a:pt x="724693" y="21949"/>
                </a:cubicBezTo>
                <a:cubicBezTo>
                  <a:pt x="457891" y="21949"/>
                  <a:pt x="198299" y="43898"/>
                  <a:pt x="0" y="84138"/>
                </a:cubicBezTo>
                <a:cubicBezTo>
                  <a:pt x="198299" y="32924"/>
                  <a:pt x="457891" y="0"/>
                  <a:pt x="724693" y="0"/>
                </a:cubicBezTo>
                <a:close/>
              </a:path>
            </a:pathLst>
          </a:custGeom>
          <a:solidFill>
            <a:srgbClr val="1D3B5E"/>
          </a:solidFill>
          <a:ln>
            <a:noFill/>
          </a:ln>
        </p:spPr>
        <p:txBody>
          <a:bodyPr vert="horz" wrap="square" lIns="91440" tIns="45720" rIns="91440" bIns="45720" numCol="1" anchor="t" anchorCtr="0" compatLnSpc="1">
            <a:prstTxWarp prst="textNoShape">
              <a:avLst/>
            </a:prstTxWarp>
            <a:noAutofit/>
          </a:bodyPr>
          <a:lstStyle/>
          <a:p>
            <a:endParaRPr lang="en-US"/>
          </a:p>
        </p:txBody>
      </p:sp>
    </p:spTree>
    <p:extLst>
      <p:ext uri="{BB962C8B-B14F-4D97-AF65-F5344CB8AC3E}">
        <p14:creationId xmlns:p14="http://schemas.microsoft.com/office/powerpoint/2010/main" val="2587869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Sustainability (mi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7FAC3A00-B71C-42F0-8069-6E9EFBF49AD4}"/>
              </a:ext>
            </a:extLst>
          </p:cNvPr>
          <p:cNvSpPr>
            <a:spLocks noGrp="1"/>
          </p:cNvSpPr>
          <p:nvPr>
            <p:ph type="body" sz="quarter" idx="10" hasCustomPrompt="1"/>
          </p:nvPr>
        </p:nvSpPr>
        <p:spPr>
          <a:xfrm>
            <a:off x="765175" y="3138001"/>
            <a:ext cx="4871350" cy="1557370"/>
          </a:xfrm>
          <a:noFill/>
        </p:spPr>
        <p:txBody>
          <a:bodyPr vert="horz" lIns="91440" tIns="45720" rIns="91440" bIns="45720" rtlCol="0" anchor="t" anchorCtr="0">
            <a:normAutofit/>
          </a:bodyPr>
          <a:lstStyle>
            <a:lvl1pPr marL="0" indent="0">
              <a:buNone/>
              <a:defRPr lang="en-US" sz="2500" b="1" spc="0" smtClean="0">
                <a:solidFill>
                  <a:srgbClr val="8FD1BB"/>
                </a:solidFill>
                <a:ea typeface="+mj-ea"/>
              </a:defRPr>
            </a:lvl1pPr>
            <a:lvl2pPr>
              <a:defRPr lang="en-US" sz="1800" smtClean="0">
                <a:solidFill>
                  <a:schemeClr val="tx1"/>
                </a:solidFill>
                <a:latin typeface="+mn-lt"/>
                <a:cs typeface="+mn-cs"/>
              </a:defRPr>
            </a:lvl2pPr>
            <a:lvl3pPr>
              <a:defRPr lang="en-US" smtClean="0">
                <a:solidFill>
                  <a:schemeClr val="tx1"/>
                </a:solidFill>
                <a:latin typeface="+mn-lt"/>
                <a:cs typeface="+mn-cs"/>
              </a:defRPr>
            </a:lvl3pPr>
            <a:lvl4pPr>
              <a:defRPr lang="en-US" sz="1800" smtClean="0">
                <a:solidFill>
                  <a:schemeClr val="tx1"/>
                </a:solidFill>
                <a:latin typeface="+mn-lt"/>
                <a:cs typeface="+mn-cs"/>
              </a:defRPr>
            </a:lvl4pPr>
            <a:lvl5pPr>
              <a:defRPr lang="en-US" sz="1800">
                <a:solidFill>
                  <a:schemeClr val="tx1"/>
                </a:solidFill>
                <a:latin typeface="+mn-lt"/>
                <a:cs typeface="+mn-cs"/>
              </a:defRPr>
            </a:lvl5pPr>
          </a:lstStyle>
          <a:p>
            <a:pPr marL="342900" lvl="0" indent="-571500">
              <a:lnSpc>
                <a:spcPts val="5000"/>
              </a:lnSpc>
              <a:spcBef>
                <a:spcPct val="0"/>
              </a:spcBef>
            </a:pPr>
            <a:r>
              <a:rPr lang="en-US"/>
              <a:t>Date / Time / Details</a:t>
            </a:r>
          </a:p>
        </p:txBody>
      </p:sp>
      <p:sp>
        <p:nvSpPr>
          <p:cNvPr id="7" name="Hidden shape 2">
            <a:extLst>
              <a:ext uri="{FF2B5EF4-FFF2-40B4-BE49-F238E27FC236}">
                <a16:creationId xmlns:a16="http://schemas.microsoft.com/office/drawing/2014/main" id="{CA7D21F0-6A9D-466A-B598-F30FD1F8E2F6}"/>
              </a:ext>
            </a:extLst>
          </p:cNvPr>
          <p:cNvSpPr>
            <a:spLocks/>
          </p:cNvSpPr>
          <p:nvPr userDrawn="1"/>
        </p:nvSpPr>
        <p:spPr bwMode="auto">
          <a:xfrm>
            <a:off x="695326" y="312843"/>
            <a:ext cx="1512887" cy="583282"/>
          </a:xfrm>
          <a:custGeom>
            <a:avLst/>
            <a:gdLst>
              <a:gd name="connsiteX0" fmla="*/ 1204118 w 1449387"/>
              <a:gd name="connsiteY0" fmla="*/ 390525 h 558800"/>
              <a:gd name="connsiteX1" fmla="*/ 1207557 w 1449387"/>
              <a:gd name="connsiteY1" fmla="*/ 401638 h 558800"/>
              <a:gd name="connsiteX2" fmla="*/ 1214436 w 1449387"/>
              <a:gd name="connsiteY2" fmla="*/ 423863 h 558800"/>
              <a:gd name="connsiteX3" fmla="*/ 1193799 w 1449387"/>
              <a:gd name="connsiteY3" fmla="*/ 423863 h 558800"/>
              <a:gd name="connsiteX4" fmla="*/ 1200678 w 1449387"/>
              <a:gd name="connsiteY4" fmla="*/ 401638 h 558800"/>
              <a:gd name="connsiteX5" fmla="*/ 1204118 w 1449387"/>
              <a:gd name="connsiteY5" fmla="*/ 390525 h 558800"/>
              <a:gd name="connsiteX6" fmla="*/ 968374 w 1449387"/>
              <a:gd name="connsiteY6" fmla="*/ 390525 h 558800"/>
              <a:gd name="connsiteX7" fmla="*/ 995362 w 1449387"/>
              <a:gd name="connsiteY7" fmla="*/ 417513 h 558800"/>
              <a:gd name="connsiteX8" fmla="*/ 968374 w 1449387"/>
              <a:gd name="connsiteY8" fmla="*/ 444501 h 558800"/>
              <a:gd name="connsiteX9" fmla="*/ 941386 w 1449387"/>
              <a:gd name="connsiteY9" fmla="*/ 417513 h 558800"/>
              <a:gd name="connsiteX10" fmla="*/ 968374 w 1449387"/>
              <a:gd name="connsiteY10" fmla="*/ 390525 h 558800"/>
              <a:gd name="connsiteX11" fmla="*/ 369887 w 1449387"/>
              <a:gd name="connsiteY11" fmla="*/ 390525 h 558800"/>
              <a:gd name="connsiteX12" fmla="*/ 396875 w 1449387"/>
              <a:gd name="connsiteY12" fmla="*/ 417513 h 558800"/>
              <a:gd name="connsiteX13" fmla="*/ 369887 w 1449387"/>
              <a:gd name="connsiteY13" fmla="*/ 444501 h 558800"/>
              <a:gd name="connsiteX14" fmla="*/ 342899 w 1449387"/>
              <a:gd name="connsiteY14" fmla="*/ 417513 h 558800"/>
              <a:gd name="connsiteX15" fmla="*/ 369887 w 1449387"/>
              <a:gd name="connsiteY15" fmla="*/ 390525 h 558800"/>
              <a:gd name="connsiteX16" fmla="*/ 238125 w 1449387"/>
              <a:gd name="connsiteY16" fmla="*/ 390525 h 558800"/>
              <a:gd name="connsiteX17" fmla="*/ 248841 w 1449387"/>
              <a:gd name="connsiteY17" fmla="*/ 390525 h 558800"/>
              <a:gd name="connsiteX18" fmla="*/ 259556 w 1449387"/>
              <a:gd name="connsiteY18" fmla="*/ 390525 h 558800"/>
              <a:gd name="connsiteX19" fmla="*/ 266700 w 1449387"/>
              <a:gd name="connsiteY19" fmla="*/ 401411 h 558800"/>
              <a:gd name="connsiteX20" fmla="*/ 252413 w 1449387"/>
              <a:gd name="connsiteY20" fmla="*/ 415925 h 558800"/>
              <a:gd name="connsiteX21" fmla="*/ 238125 w 1449387"/>
              <a:gd name="connsiteY21" fmla="*/ 415925 h 558800"/>
              <a:gd name="connsiteX22" fmla="*/ 238125 w 1449387"/>
              <a:gd name="connsiteY22" fmla="*/ 390525 h 558800"/>
              <a:gd name="connsiteX23" fmla="*/ 133349 w 1449387"/>
              <a:gd name="connsiteY23" fmla="*/ 390525 h 558800"/>
              <a:gd name="connsiteX24" fmla="*/ 147637 w 1449387"/>
              <a:gd name="connsiteY24" fmla="*/ 390525 h 558800"/>
              <a:gd name="connsiteX25" fmla="*/ 161924 w 1449387"/>
              <a:gd name="connsiteY25" fmla="*/ 404812 h 558800"/>
              <a:gd name="connsiteX26" fmla="*/ 147637 w 1449387"/>
              <a:gd name="connsiteY26" fmla="*/ 419100 h 558800"/>
              <a:gd name="connsiteX27" fmla="*/ 133349 w 1449387"/>
              <a:gd name="connsiteY27" fmla="*/ 419100 h 558800"/>
              <a:gd name="connsiteX28" fmla="*/ 133349 w 1449387"/>
              <a:gd name="connsiteY28" fmla="*/ 390525 h 558800"/>
              <a:gd name="connsiteX29" fmla="*/ 1287462 w 1449387"/>
              <a:gd name="connsiteY29" fmla="*/ 379413 h 558800"/>
              <a:gd name="connsiteX30" fmla="*/ 1287462 w 1449387"/>
              <a:gd name="connsiteY30" fmla="*/ 455613 h 558800"/>
              <a:gd name="connsiteX31" fmla="*/ 1327149 w 1449387"/>
              <a:gd name="connsiteY31" fmla="*/ 455613 h 558800"/>
              <a:gd name="connsiteX32" fmla="*/ 1327149 w 1449387"/>
              <a:gd name="connsiteY32" fmla="*/ 444500 h 558800"/>
              <a:gd name="connsiteX33" fmla="*/ 1293812 w 1449387"/>
              <a:gd name="connsiteY33" fmla="*/ 444500 h 558800"/>
              <a:gd name="connsiteX34" fmla="*/ 1293812 w 1449387"/>
              <a:gd name="connsiteY34" fmla="*/ 379413 h 558800"/>
              <a:gd name="connsiteX35" fmla="*/ 1196974 w 1449387"/>
              <a:gd name="connsiteY35" fmla="*/ 379413 h 558800"/>
              <a:gd name="connsiteX36" fmla="*/ 1171574 w 1449387"/>
              <a:gd name="connsiteY36" fmla="*/ 455613 h 558800"/>
              <a:gd name="connsiteX37" fmla="*/ 1182686 w 1449387"/>
              <a:gd name="connsiteY37" fmla="*/ 455613 h 558800"/>
              <a:gd name="connsiteX38" fmla="*/ 1189036 w 1449387"/>
              <a:gd name="connsiteY38" fmla="*/ 434975 h 558800"/>
              <a:gd name="connsiteX39" fmla="*/ 1214436 w 1449387"/>
              <a:gd name="connsiteY39" fmla="*/ 434975 h 558800"/>
              <a:gd name="connsiteX40" fmla="*/ 1225549 w 1449387"/>
              <a:gd name="connsiteY40" fmla="*/ 455613 h 558800"/>
              <a:gd name="connsiteX41" fmla="*/ 1233486 w 1449387"/>
              <a:gd name="connsiteY41" fmla="*/ 455613 h 558800"/>
              <a:gd name="connsiteX42" fmla="*/ 1208086 w 1449387"/>
              <a:gd name="connsiteY42" fmla="*/ 379413 h 558800"/>
              <a:gd name="connsiteX43" fmla="*/ 1060449 w 1449387"/>
              <a:gd name="connsiteY43" fmla="*/ 379413 h 558800"/>
              <a:gd name="connsiteX44" fmla="*/ 1060449 w 1449387"/>
              <a:gd name="connsiteY44" fmla="*/ 455613 h 558800"/>
              <a:gd name="connsiteX45" fmla="*/ 1071165 w 1449387"/>
              <a:gd name="connsiteY45" fmla="*/ 455613 h 558800"/>
              <a:gd name="connsiteX46" fmla="*/ 1071165 w 1449387"/>
              <a:gd name="connsiteY46" fmla="*/ 408442 h 558800"/>
              <a:gd name="connsiteX47" fmla="*/ 1071165 w 1449387"/>
              <a:gd name="connsiteY47" fmla="*/ 397556 h 558800"/>
              <a:gd name="connsiteX48" fmla="*/ 1074737 w 1449387"/>
              <a:gd name="connsiteY48" fmla="*/ 408442 h 558800"/>
              <a:gd name="connsiteX49" fmla="*/ 1106883 w 1449387"/>
              <a:gd name="connsiteY49" fmla="*/ 455613 h 558800"/>
              <a:gd name="connsiteX50" fmla="*/ 1117599 w 1449387"/>
              <a:gd name="connsiteY50" fmla="*/ 455613 h 558800"/>
              <a:gd name="connsiteX51" fmla="*/ 1117599 w 1449387"/>
              <a:gd name="connsiteY51" fmla="*/ 379413 h 558800"/>
              <a:gd name="connsiteX52" fmla="*/ 1106883 w 1449387"/>
              <a:gd name="connsiteY52" fmla="*/ 379413 h 558800"/>
              <a:gd name="connsiteX53" fmla="*/ 1106883 w 1449387"/>
              <a:gd name="connsiteY53" fmla="*/ 430213 h 558800"/>
              <a:gd name="connsiteX54" fmla="*/ 1110455 w 1449387"/>
              <a:gd name="connsiteY54" fmla="*/ 437470 h 558800"/>
              <a:gd name="connsiteX55" fmla="*/ 1103312 w 1449387"/>
              <a:gd name="connsiteY55" fmla="*/ 430213 h 558800"/>
              <a:gd name="connsiteX56" fmla="*/ 1071165 w 1449387"/>
              <a:gd name="connsiteY56" fmla="*/ 379413 h 558800"/>
              <a:gd name="connsiteX57" fmla="*/ 1060449 w 1449387"/>
              <a:gd name="connsiteY57" fmla="*/ 379413 h 558800"/>
              <a:gd name="connsiteX58" fmla="*/ 968374 w 1449387"/>
              <a:gd name="connsiteY58" fmla="*/ 379413 h 558800"/>
              <a:gd name="connsiteX59" fmla="*/ 930274 w 1449387"/>
              <a:gd name="connsiteY59" fmla="*/ 417513 h 558800"/>
              <a:gd name="connsiteX60" fmla="*/ 968374 w 1449387"/>
              <a:gd name="connsiteY60" fmla="*/ 455613 h 558800"/>
              <a:gd name="connsiteX61" fmla="*/ 1006474 w 1449387"/>
              <a:gd name="connsiteY61" fmla="*/ 417513 h 558800"/>
              <a:gd name="connsiteX62" fmla="*/ 968374 w 1449387"/>
              <a:gd name="connsiteY62" fmla="*/ 379413 h 558800"/>
              <a:gd name="connsiteX63" fmla="*/ 862012 w 1449387"/>
              <a:gd name="connsiteY63" fmla="*/ 379413 h 558800"/>
              <a:gd name="connsiteX64" fmla="*/ 862012 w 1449387"/>
              <a:gd name="connsiteY64" fmla="*/ 455613 h 558800"/>
              <a:gd name="connsiteX65" fmla="*/ 873124 w 1449387"/>
              <a:gd name="connsiteY65" fmla="*/ 455613 h 558800"/>
              <a:gd name="connsiteX66" fmla="*/ 873124 w 1449387"/>
              <a:gd name="connsiteY66" fmla="*/ 379413 h 558800"/>
              <a:gd name="connsiteX67" fmla="*/ 778851 w 1449387"/>
              <a:gd name="connsiteY67" fmla="*/ 379413 h 558800"/>
              <a:gd name="connsiteX68" fmla="*/ 757603 w 1449387"/>
              <a:gd name="connsiteY68" fmla="*/ 401184 h 558800"/>
              <a:gd name="connsiteX69" fmla="*/ 793016 w 1449387"/>
              <a:gd name="connsiteY69" fmla="*/ 433842 h 558800"/>
              <a:gd name="connsiteX70" fmla="*/ 778851 w 1449387"/>
              <a:gd name="connsiteY70" fmla="*/ 444727 h 558800"/>
              <a:gd name="connsiteX71" fmla="*/ 761145 w 1449387"/>
              <a:gd name="connsiteY71" fmla="*/ 437470 h 558800"/>
              <a:gd name="connsiteX72" fmla="*/ 754062 w 1449387"/>
              <a:gd name="connsiteY72" fmla="*/ 444727 h 558800"/>
              <a:gd name="connsiteX73" fmla="*/ 778851 w 1449387"/>
              <a:gd name="connsiteY73" fmla="*/ 455613 h 558800"/>
              <a:gd name="connsiteX74" fmla="*/ 800099 w 1449387"/>
              <a:gd name="connsiteY74" fmla="*/ 433842 h 558800"/>
              <a:gd name="connsiteX75" fmla="*/ 768227 w 1449387"/>
              <a:gd name="connsiteY75" fmla="*/ 401184 h 558800"/>
              <a:gd name="connsiteX76" fmla="*/ 778851 w 1449387"/>
              <a:gd name="connsiteY76" fmla="*/ 390299 h 558800"/>
              <a:gd name="connsiteX77" fmla="*/ 796558 w 1449387"/>
              <a:gd name="connsiteY77" fmla="*/ 393927 h 558800"/>
              <a:gd name="connsiteX78" fmla="*/ 800099 w 1449387"/>
              <a:gd name="connsiteY78" fmla="*/ 386670 h 558800"/>
              <a:gd name="connsiteX79" fmla="*/ 778851 w 1449387"/>
              <a:gd name="connsiteY79" fmla="*/ 379413 h 558800"/>
              <a:gd name="connsiteX80" fmla="*/ 681036 w 1449387"/>
              <a:gd name="connsiteY80" fmla="*/ 379413 h 558800"/>
              <a:gd name="connsiteX81" fmla="*/ 659265 w 1449387"/>
              <a:gd name="connsiteY81" fmla="*/ 401184 h 558800"/>
              <a:gd name="connsiteX82" fmla="*/ 695550 w 1449387"/>
              <a:gd name="connsiteY82" fmla="*/ 433842 h 558800"/>
              <a:gd name="connsiteX83" fmla="*/ 681036 w 1449387"/>
              <a:gd name="connsiteY83" fmla="*/ 444727 h 558800"/>
              <a:gd name="connsiteX84" fmla="*/ 662893 w 1449387"/>
              <a:gd name="connsiteY84" fmla="*/ 437470 h 558800"/>
              <a:gd name="connsiteX85" fmla="*/ 655636 w 1449387"/>
              <a:gd name="connsiteY85" fmla="*/ 444727 h 558800"/>
              <a:gd name="connsiteX86" fmla="*/ 681036 w 1449387"/>
              <a:gd name="connsiteY86" fmla="*/ 455613 h 558800"/>
              <a:gd name="connsiteX87" fmla="*/ 706436 w 1449387"/>
              <a:gd name="connsiteY87" fmla="*/ 433842 h 558800"/>
              <a:gd name="connsiteX88" fmla="*/ 670150 w 1449387"/>
              <a:gd name="connsiteY88" fmla="*/ 401184 h 558800"/>
              <a:gd name="connsiteX89" fmla="*/ 681036 w 1449387"/>
              <a:gd name="connsiteY89" fmla="*/ 390299 h 558800"/>
              <a:gd name="connsiteX90" fmla="*/ 699179 w 1449387"/>
              <a:gd name="connsiteY90" fmla="*/ 393927 h 558800"/>
              <a:gd name="connsiteX91" fmla="*/ 702807 w 1449387"/>
              <a:gd name="connsiteY91" fmla="*/ 386670 h 558800"/>
              <a:gd name="connsiteX92" fmla="*/ 681036 w 1449387"/>
              <a:gd name="connsiteY92" fmla="*/ 379413 h 558800"/>
              <a:gd name="connsiteX93" fmla="*/ 561974 w 1449387"/>
              <a:gd name="connsiteY93" fmla="*/ 379413 h 558800"/>
              <a:gd name="connsiteX94" fmla="*/ 561974 w 1449387"/>
              <a:gd name="connsiteY94" fmla="*/ 455613 h 558800"/>
              <a:gd name="connsiteX95" fmla="*/ 606424 w 1449387"/>
              <a:gd name="connsiteY95" fmla="*/ 455613 h 558800"/>
              <a:gd name="connsiteX96" fmla="*/ 606424 w 1449387"/>
              <a:gd name="connsiteY96" fmla="*/ 444500 h 558800"/>
              <a:gd name="connsiteX97" fmla="*/ 573087 w 1449387"/>
              <a:gd name="connsiteY97" fmla="*/ 444500 h 558800"/>
              <a:gd name="connsiteX98" fmla="*/ 573087 w 1449387"/>
              <a:gd name="connsiteY98" fmla="*/ 423863 h 558800"/>
              <a:gd name="connsiteX99" fmla="*/ 598487 w 1449387"/>
              <a:gd name="connsiteY99" fmla="*/ 423863 h 558800"/>
              <a:gd name="connsiteX100" fmla="*/ 598487 w 1449387"/>
              <a:gd name="connsiteY100" fmla="*/ 412750 h 558800"/>
              <a:gd name="connsiteX101" fmla="*/ 573087 w 1449387"/>
              <a:gd name="connsiteY101" fmla="*/ 412750 h 558800"/>
              <a:gd name="connsiteX102" fmla="*/ 573087 w 1449387"/>
              <a:gd name="connsiteY102" fmla="*/ 390525 h 558800"/>
              <a:gd name="connsiteX103" fmla="*/ 606424 w 1449387"/>
              <a:gd name="connsiteY103" fmla="*/ 390525 h 558800"/>
              <a:gd name="connsiteX104" fmla="*/ 606424 w 1449387"/>
              <a:gd name="connsiteY104" fmla="*/ 379413 h 558800"/>
              <a:gd name="connsiteX105" fmla="*/ 465137 w 1449387"/>
              <a:gd name="connsiteY105" fmla="*/ 379413 h 558800"/>
              <a:gd name="connsiteX106" fmla="*/ 465137 w 1449387"/>
              <a:gd name="connsiteY106" fmla="*/ 455613 h 558800"/>
              <a:gd name="connsiteX107" fmla="*/ 476249 w 1449387"/>
              <a:gd name="connsiteY107" fmla="*/ 455613 h 558800"/>
              <a:gd name="connsiteX108" fmla="*/ 476249 w 1449387"/>
              <a:gd name="connsiteY108" fmla="*/ 423863 h 558800"/>
              <a:gd name="connsiteX109" fmla="*/ 501649 w 1449387"/>
              <a:gd name="connsiteY109" fmla="*/ 423863 h 558800"/>
              <a:gd name="connsiteX110" fmla="*/ 501649 w 1449387"/>
              <a:gd name="connsiteY110" fmla="*/ 415925 h 558800"/>
              <a:gd name="connsiteX111" fmla="*/ 476249 w 1449387"/>
              <a:gd name="connsiteY111" fmla="*/ 415925 h 558800"/>
              <a:gd name="connsiteX112" fmla="*/ 476249 w 1449387"/>
              <a:gd name="connsiteY112" fmla="*/ 390525 h 558800"/>
              <a:gd name="connsiteX113" fmla="*/ 504824 w 1449387"/>
              <a:gd name="connsiteY113" fmla="*/ 390525 h 558800"/>
              <a:gd name="connsiteX114" fmla="*/ 504824 w 1449387"/>
              <a:gd name="connsiteY114" fmla="*/ 379413 h 558800"/>
              <a:gd name="connsiteX115" fmla="*/ 369886 w 1449387"/>
              <a:gd name="connsiteY115" fmla="*/ 379413 h 558800"/>
              <a:gd name="connsiteX116" fmla="*/ 331786 w 1449387"/>
              <a:gd name="connsiteY116" fmla="*/ 417513 h 558800"/>
              <a:gd name="connsiteX117" fmla="*/ 369886 w 1449387"/>
              <a:gd name="connsiteY117" fmla="*/ 455613 h 558800"/>
              <a:gd name="connsiteX118" fmla="*/ 407986 w 1449387"/>
              <a:gd name="connsiteY118" fmla="*/ 417513 h 558800"/>
              <a:gd name="connsiteX119" fmla="*/ 369886 w 1449387"/>
              <a:gd name="connsiteY119" fmla="*/ 379413 h 558800"/>
              <a:gd name="connsiteX120" fmla="*/ 227012 w 1449387"/>
              <a:gd name="connsiteY120" fmla="*/ 379413 h 558800"/>
              <a:gd name="connsiteX121" fmla="*/ 227012 w 1449387"/>
              <a:gd name="connsiteY121" fmla="*/ 455613 h 558800"/>
              <a:gd name="connsiteX122" fmla="*/ 237807 w 1449387"/>
              <a:gd name="connsiteY122" fmla="*/ 455613 h 558800"/>
              <a:gd name="connsiteX123" fmla="*/ 237807 w 1449387"/>
              <a:gd name="connsiteY123" fmla="*/ 426584 h 558800"/>
              <a:gd name="connsiteX124" fmla="*/ 255799 w 1449387"/>
              <a:gd name="connsiteY124" fmla="*/ 426584 h 558800"/>
              <a:gd name="connsiteX125" fmla="*/ 270192 w 1449387"/>
              <a:gd name="connsiteY125" fmla="*/ 455613 h 558800"/>
              <a:gd name="connsiteX126" fmla="*/ 280987 w 1449387"/>
              <a:gd name="connsiteY126" fmla="*/ 455613 h 558800"/>
              <a:gd name="connsiteX127" fmla="*/ 266594 w 1449387"/>
              <a:gd name="connsiteY127" fmla="*/ 426584 h 558800"/>
              <a:gd name="connsiteX128" fmla="*/ 262995 w 1449387"/>
              <a:gd name="connsiteY128" fmla="*/ 422956 h 558800"/>
              <a:gd name="connsiteX129" fmla="*/ 277389 w 1449387"/>
              <a:gd name="connsiteY129" fmla="*/ 401184 h 558800"/>
              <a:gd name="connsiteX130" fmla="*/ 262995 w 1449387"/>
              <a:gd name="connsiteY130" fmla="*/ 383042 h 558800"/>
              <a:gd name="connsiteX131" fmla="*/ 252200 w 1449387"/>
              <a:gd name="connsiteY131" fmla="*/ 379413 h 558800"/>
              <a:gd name="connsiteX132" fmla="*/ 227012 w 1449387"/>
              <a:gd name="connsiteY132" fmla="*/ 379413 h 558800"/>
              <a:gd name="connsiteX133" fmla="*/ 122236 w 1449387"/>
              <a:gd name="connsiteY133" fmla="*/ 379413 h 558800"/>
              <a:gd name="connsiteX134" fmla="*/ 122236 w 1449387"/>
              <a:gd name="connsiteY134" fmla="*/ 455613 h 558800"/>
              <a:gd name="connsiteX135" fmla="*/ 133122 w 1449387"/>
              <a:gd name="connsiteY135" fmla="*/ 455613 h 558800"/>
              <a:gd name="connsiteX136" fmla="*/ 133122 w 1449387"/>
              <a:gd name="connsiteY136" fmla="*/ 426584 h 558800"/>
              <a:gd name="connsiteX137" fmla="*/ 151265 w 1449387"/>
              <a:gd name="connsiteY137" fmla="*/ 426584 h 558800"/>
              <a:gd name="connsiteX138" fmla="*/ 173036 w 1449387"/>
              <a:gd name="connsiteY138" fmla="*/ 404813 h 558800"/>
              <a:gd name="connsiteX139" fmla="*/ 151265 w 1449387"/>
              <a:gd name="connsiteY139" fmla="*/ 379413 h 558800"/>
              <a:gd name="connsiteX140" fmla="*/ 122236 w 1449387"/>
              <a:gd name="connsiteY140" fmla="*/ 379413 h 558800"/>
              <a:gd name="connsiteX141" fmla="*/ 0 w 1449387"/>
              <a:gd name="connsiteY141" fmla="*/ 320675 h 558800"/>
              <a:gd name="connsiteX142" fmla="*/ 1449387 w 1449387"/>
              <a:gd name="connsiteY142" fmla="*/ 320675 h 558800"/>
              <a:gd name="connsiteX143" fmla="*/ 1449387 w 1449387"/>
              <a:gd name="connsiteY143" fmla="*/ 496521 h 558800"/>
              <a:gd name="connsiteX144" fmla="*/ 1445782 w 1449387"/>
              <a:gd name="connsiteY144" fmla="*/ 496521 h 558800"/>
              <a:gd name="connsiteX145" fmla="*/ 724694 w 1449387"/>
              <a:gd name="connsiteY145" fmla="*/ 558800 h 558800"/>
              <a:gd name="connsiteX146" fmla="*/ 3605 w 1449387"/>
              <a:gd name="connsiteY146" fmla="*/ 496521 h 558800"/>
              <a:gd name="connsiteX147" fmla="*/ 0 w 1449387"/>
              <a:gd name="connsiteY147" fmla="*/ 496521 h 558800"/>
              <a:gd name="connsiteX148" fmla="*/ 0 w 1449387"/>
              <a:gd name="connsiteY148" fmla="*/ 320675 h 558800"/>
              <a:gd name="connsiteX149" fmla="*/ 1185862 w 1449387"/>
              <a:gd name="connsiteY149" fmla="*/ 204789 h 558800"/>
              <a:gd name="connsiteX150" fmla="*/ 1171348 w 1449387"/>
              <a:gd name="connsiteY150" fmla="*/ 208418 h 558800"/>
              <a:gd name="connsiteX151" fmla="*/ 1164091 w 1449387"/>
              <a:gd name="connsiteY151" fmla="*/ 219303 h 558800"/>
              <a:gd name="connsiteX152" fmla="*/ 1171348 w 1449387"/>
              <a:gd name="connsiteY152" fmla="*/ 230189 h 558800"/>
              <a:gd name="connsiteX153" fmla="*/ 1185862 w 1449387"/>
              <a:gd name="connsiteY153" fmla="*/ 204789 h 558800"/>
              <a:gd name="connsiteX154" fmla="*/ 962025 w 1449387"/>
              <a:gd name="connsiteY154" fmla="*/ 182563 h 558800"/>
              <a:gd name="connsiteX155" fmla="*/ 998537 w 1449387"/>
              <a:gd name="connsiteY155" fmla="*/ 182563 h 558800"/>
              <a:gd name="connsiteX156" fmla="*/ 987425 w 1449387"/>
              <a:gd name="connsiteY156" fmla="*/ 204788 h 558800"/>
              <a:gd name="connsiteX157" fmla="*/ 952500 w 1449387"/>
              <a:gd name="connsiteY157" fmla="*/ 204788 h 558800"/>
              <a:gd name="connsiteX158" fmla="*/ 649288 w 1449387"/>
              <a:gd name="connsiteY158" fmla="*/ 182563 h 558800"/>
              <a:gd name="connsiteX159" fmla="*/ 635000 w 1449387"/>
              <a:gd name="connsiteY159" fmla="*/ 204544 h 558800"/>
              <a:gd name="connsiteX160" fmla="*/ 645716 w 1449387"/>
              <a:gd name="connsiteY160" fmla="*/ 230188 h 558800"/>
              <a:gd name="connsiteX161" fmla="*/ 663575 w 1449387"/>
              <a:gd name="connsiteY161" fmla="*/ 204544 h 558800"/>
              <a:gd name="connsiteX162" fmla="*/ 649288 w 1449387"/>
              <a:gd name="connsiteY162" fmla="*/ 182563 h 558800"/>
              <a:gd name="connsiteX163" fmla="*/ 734787 w 1449387"/>
              <a:gd name="connsiteY163" fmla="*/ 177800 h 558800"/>
              <a:gd name="connsiteX164" fmla="*/ 723901 w 1449387"/>
              <a:gd name="connsiteY164" fmla="*/ 193675 h 558800"/>
              <a:gd name="connsiteX165" fmla="*/ 749301 w 1449387"/>
              <a:gd name="connsiteY165" fmla="*/ 193675 h 558800"/>
              <a:gd name="connsiteX166" fmla="*/ 745672 w 1449387"/>
              <a:gd name="connsiteY166" fmla="*/ 181769 h 558800"/>
              <a:gd name="connsiteX167" fmla="*/ 734787 w 1449387"/>
              <a:gd name="connsiteY167" fmla="*/ 177800 h 558800"/>
              <a:gd name="connsiteX168" fmla="*/ 1222772 w 1449387"/>
              <a:gd name="connsiteY168" fmla="*/ 168275 h 558800"/>
              <a:gd name="connsiteX169" fmla="*/ 1251347 w 1449387"/>
              <a:gd name="connsiteY169" fmla="*/ 168275 h 558800"/>
              <a:gd name="connsiteX170" fmla="*/ 1251347 w 1449387"/>
              <a:gd name="connsiteY170" fmla="*/ 179161 h 558800"/>
              <a:gd name="connsiteX171" fmla="*/ 1276350 w 1449387"/>
              <a:gd name="connsiteY171" fmla="*/ 168275 h 558800"/>
              <a:gd name="connsiteX172" fmla="*/ 1272778 w 1449387"/>
              <a:gd name="connsiteY172" fmla="*/ 190046 h 558800"/>
              <a:gd name="connsiteX173" fmla="*/ 1269206 w 1449387"/>
              <a:gd name="connsiteY173" fmla="*/ 190046 h 558800"/>
              <a:gd name="connsiteX174" fmla="*/ 1247775 w 1449387"/>
              <a:gd name="connsiteY174" fmla="*/ 215446 h 558800"/>
              <a:gd name="connsiteX175" fmla="*/ 1247775 w 1449387"/>
              <a:gd name="connsiteY175" fmla="*/ 244475 h 558800"/>
              <a:gd name="connsiteX176" fmla="*/ 1219200 w 1449387"/>
              <a:gd name="connsiteY176" fmla="*/ 244475 h 558800"/>
              <a:gd name="connsiteX177" fmla="*/ 1222772 w 1449387"/>
              <a:gd name="connsiteY177" fmla="*/ 186418 h 558800"/>
              <a:gd name="connsiteX178" fmla="*/ 1222772 w 1449387"/>
              <a:gd name="connsiteY178" fmla="*/ 168275 h 558800"/>
              <a:gd name="connsiteX179" fmla="*/ 868362 w 1449387"/>
              <a:gd name="connsiteY179" fmla="*/ 168275 h 558800"/>
              <a:gd name="connsiteX180" fmla="*/ 901699 w 1449387"/>
              <a:gd name="connsiteY180" fmla="*/ 168275 h 558800"/>
              <a:gd name="connsiteX181" fmla="*/ 912812 w 1449387"/>
              <a:gd name="connsiteY181" fmla="*/ 214313 h 558800"/>
              <a:gd name="connsiteX182" fmla="*/ 933449 w 1449387"/>
              <a:gd name="connsiteY182" fmla="*/ 168275 h 558800"/>
              <a:gd name="connsiteX183" fmla="*/ 958849 w 1449387"/>
              <a:gd name="connsiteY183" fmla="*/ 168275 h 558800"/>
              <a:gd name="connsiteX184" fmla="*/ 904874 w 1449387"/>
              <a:gd name="connsiteY184" fmla="*/ 280988 h 558800"/>
              <a:gd name="connsiteX185" fmla="*/ 879474 w 1449387"/>
              <a:gd name="connsiteY185" fmla="*/ 280988 h 558800"/>
              <a:gd name="connsiteX186" fmla="*/ 893762 w 1449387"/>
              <a:gd name="connsiteY186" fmla="*/ 244475 h 558800"/>
              <a:gd name="connsiteX187" fmla="*/ 781984 w 1449387"/>
              <a:gd name="connsiteY187" fmla="*/ 168275 h 558800"/>
              <a:gd name="connsiteX188" fmla="*/ 807477 w 1449387"/>
              <a:gd name="connsiteY188" fmla="*/ 168275 h 558800"/>
              <a:gd name="connsiteX189" fmla="*/ 811119 w 1449387"/>
              <a:gd name="connsiteY189" fmla="*/ 179161 h 558800"/>
              <a:gd name="connsiteX190" fmla="*/ 836612 w 1449387"/>
              <a:gd name="connsiteY190" fmla="*/ 168275 h 558800"/>
              <a:gd name="connsiteX191" fmla="*/ 832970 w 1449387"/>
              <a:gd name="connsiteY191" fmla="*/ 190046 h 558800"/>
              <a:gd name="connsiteX192" fmla="*/ 829328 w 1449387"/>
              <a:gd name="connsiteY192" fmla="*/ 190046 h 558800"/>
              <a:gd name="connsiteX193" fmla="*/ 807477 w 1449387"/>
              <a:gd name="connsiteY193" fmla="*/ 215446 h 558800"/>
              <a:gd name="connsiteX194" fmla="*/ 807477 w 1449387"/>
              <a:gd name="connsiteY194" fmla="*/ 244475 h 558800"/>
              <a:gd name="connsiteX195" fmla="*/ 774700 w 1449387"/>
              <a:gd name="connsiteY195" fmla="*/ 244475 h 558800"/>
              <a:gd name="connsiteX196" fmla="*/ 781984 w 1449387"/>
              <a:gd name="connsiteY196" fmla="*/ 186418 h 558800"/>
              <a:gd name="connsiteX197" fmla="*/ 781984 w 1449387"/>
              <a:gd name="connsiteY197" fmla="*/ 168275 h 558800"/>
              <a:gd name="connsiteX198" fmla="*/ 436562 w 1449387"/>
              <a:gd name="connsiteY198" fmla="*/ 168275 h 558800"/>
              <a:gd name="connsiteX199" fmla="*/ 461962 w 1449387"/>
              <a:gd name="connsiteY199" fmla="*/ 168275 h 558800"/>
              <a:gd name="connsiteX200" fmla="*/ 457200 w 1449387"/>
              <a:gd name="connsiteY200" fmla="*/ 244475 h 558800"/>
              <a:gd name="connsiteX201" fmla="*/ 428625 w 1449387"/>
              <a:gd name="connsiteY201" fmla="*/ 244475 h 558800"/>
              <a:gd name="connsiteX202" fmla="*/ 1181965 w 1449387"/>
              <a:gd name="connsiteY202" fmla="*/ 163514 h 558800"/>
              <a:gd name="connsiteX203" fmla="*/ 1214437 w 1449387"/>
              <a:gd name="connsiteY203" fmla="*/ 189275 h 558800"/>
              <a:gd name="connsiteX204" fmla="*/ 1210829 w 1449387"/>
              <a:gd name="connsiteY204" fmla="*/ 226076 h 558800"/>
              <a:gd name="connsiteX205" fmla="*/ 1210829 w 1449387"/>
              <a:gd name="connsiteY205" fmla="*/ 244477 h 558800"/>
              <a:gd name="connsiteX206" fmla="*/ 1185573 w 1449387"/>
              <a:gd name="connsiteY206" fmla="*/ 244477 h 558800"/>
              <a:gd name="connsiteX207" fmla="*/ 1181965 w 1449387"/>
              <a:gd name="connsiteY207" fmla="*/ 233437 h 558800"/>
              <a:gd name="connsiteX208" fmla="*/ 1160318 w 1449387"/>
              <a:gd name="connsiteY208" fmla="*/ 244477 h 558800"/>
              <a:gd name="connsiteX209" fmla="*/ 1135062 w 1449387"/>
              <a:gd name="connsiteY209" fmla="*/ 218716 h 558800"/>
              <a:gd name="connsiteX210" fmla="*/ 1178358 w 1449387"/>
              <a:gd name="connsiteY210" fmla="*/ 192955 h 558800"/>
              <a:gd name="connsiteX211" fmla="*/ 1185573 w 1449387"/>
              <a:gd name="connsiteY211" fmla="*/ 192955 h 558800"/>
              <a:gd name="connsiteX212" fmla="*/ 1178358 w 1449387"/>
              <a:gd name="connsiteY212" fmla="*/ 174554 h 558800"/>
              <a:gd name="connsiteX213" fmla="*/ 1167534 w 1449387"/>
              <a:gd name="connsiteY213" fmla="*/ 189275 h 558800"/>
              <a:gd name="connsiteX214" fmla="*/ 1142278 w 1449387"/>
              <a:gd name="connsiteY214" fmla="*/ 189275 h 558800"/>
              <a:gd name="connsiteX215" fmla="*/ 1153102 w 1449387"/>
              <a:gd name="connsiteY215" fmla="*/ 167194 h 558800"/>
              <a:gd name="connsiteX216" fmla="*/ 1181965 w 1449387"/>
              <a:gd name="connsiteY216" fmla="*/ 163514 h 558800"/>
              <a:gd name="connsiteX217" fmla="*/ 739445 w 1449387"/>
              <a:gd name="connsiteY217" fmla="*/ 163513 h 558800"/>
              <a:gd name="connsiteX218" fmla="*/ 775825 w 1449387"/>
              <a:gd name="connsiteY218" fmla="*/ 207675 h 558800"/>
              <a:gd name="connsiteX219" fmla="*/ 721255 w 1449387"/>
              <a:gd name="connsiteY219" fmla="*/ 207675 h 558800"/>
              <a:gd name="connsiteX220" fmla="*/ 735807 w 1449387"/>
              <a:gd name="connsiteY220" fmla="*/ 229755 h 558800"/>
              <a:gd name="connsiteX221" fmla="*/ 746721 w 1449387"/>
              <a:gd name="connsiteY221" fmla="*/ 218715 h 558800"/>
              <a:gd name="connsiteX222" fmla="*/ 775825 w 1449387"/>
              <a:gd name="connsiteY222" fmla="*/ 218715 h 558800"/>
              <a:gd name="connsiteX223" fmla="*/ 761273 w 1449387"/>
              <a:gd name="connsiteY223" fmla="*/ 240796 h 558800"/>
              <a:gd name="connsiteX224" fmla="*/ 735807 w 1449387"/>
              <a:gd name="connsiteY224" fmla="*/ 244476 h 558800"/>
              <a:gd name="connsiteX225" fmla="*/ 695789 w 1449387"/>
              <a:gd name="connsiteY225" fmla="*/ 200314 h 558800"/>
              <a:gd name="connsiteX226" fmla="*/ 739445 w 1449387"/>
              <a:gd name="connsiteY226" fmla="*/ 163513 h 558800"/>
              <a:gd name="connsiteX227" fmla="*/ 522857 w 1449387"/>
              <a:gd name="connsiteY227" fmla="*/ 163513 h 558800"/>
              <a:gd name="connsiteX228" fmla="*/ 547931 w 1449387"/>
              <a:gd name="connsiteY228" fmla="*/ 178234 h 558800"/>
              <a:gd name="connsiteX229" fmla="*/ 573006 w 1449387"/>
              <a:gd name="connsiteY229" fmla="*/ 163513 h 558800"/>
              <a:gd name="connsiteX230" fmla="*/ 601662 w 1449387"/>
              <a:gd name="connsiteY230" fmla="*/ 192954 h 558800"/>
              <a:gd name="connsiteX231" fmla="*/ 598080 w 1449387"/>
              <a:gd name="connsiteY231" fmla="*/ 244476 h 558800"/>
              <a:gd name="connsiteX232" fmla="*/ 569423 w 1449387"/>
              <a:gd name="connsiteY232" fmla="*/ 244476 h 558800"/>
              <a:gd name="connsiteX233" fmla="*/ 573006 w 1449387"/>
              <a:gd name="connsiteY233" fmla="*/ 196634 h 558800"/>
              <a:gd name="connsiteX234" fmla="*/ 562259 w 1449387"/>
              <a:gd name="connsiteY234" fmla="*/ 181914 h 558800"/>
              <a:gd name="connsiteX235" fmla="*/ 547931 w 1449387"/>
              <a:gd name="connsiteY235" fmla="*/ 200314 h 558800"/>
              <a:gd name="connsiteX236" fmla="*/ 544349 w 1449387"/>
              <a:gd name="connsiteY236" fmla="*/ 244476 h 558800"/>
              <a:gd name="connsiteX237" fmla="*/ 515693 w 1449387"/>
              <a:gd name="connsiteY237" fmla="*/ 244476 h 558800"/>
              <a:gd name="connsiteX238" fmla="*/ 519275 w 1449387"/>
              <a:gd name="connsiteY238" fmla="*/ 196634 h 558800"/>
              <a:gd name="connsiteX239" fmla="*/ 508529 w 1449387"/>
              <a:gd name="connsiteY239" fmla="*/ 181914 h 558800"/>
              <a:gd name="connsiteX240" fmla="*/ 494200 w 1449387"/>
              <a:gd name="connsiteY240" fmla="*/ 200314 h 558800"/>
              <a:gd name="connsiteX241" fmla="*/ 494200 w 1449387"/>
              <a:gd name="connsiteY241" fmla="*/ 244476 h 558800"/>
              <a:gd name="connsiteX242" fmla="*/ 461962 w 1449387"/>
              <a:gd name="connsiteY242" fmla="*/ 244476 h 558800"/>
              <a:gd name="connsiteX243" fmla="*/ 469126 w 1449387"/>
              <a:gd name="connsiteY243" fmla="*/ 167193 h 558800"/>
              <a:gd name="connsiteX244" fmla="*/ 497782 w 1449387"/>
              <a:gd name="connsiteY244" fmla="*/ 167193 h 558800"/>
              <a:gd name="connsiteX245" fmla="*/ 497782 w 1449387"/>
              <a:gd name="connsiteY245" fmla="*/ 174553 h 558800"/>
              <a:gd name="connsiteX246" fmla="*/ 522857 w 1449387"/>
              <a:gd name="connsiteY246" fmla="*/ 163513 h 558800"/>
              <a:gd name="connsiteX247" fmla="*/ 154450 w 1449387"/>
              <a:gd name="connsiteY247" fmla="*/ 134937 h 558800"/>
              <a:gd name="connsiteX248" fmla="*/ 154450 w 1449387"/>
              <a:gd name="connsiteY248" fmla="*/ 178752 h 558800"/>
              <a:gd name="connsiteX249" fmla="*/ 136446 w 1449387"/>
              <a:gd name="connsiteY249" fmla="*/ 160496 h 558800"/>
              <a:gd name="connsiteX250" fmla="*/ 100437 w 1449387"/>
              <a:gd name="connsiteY250" fmla="*/ 160496 h 558800"/>
              <a:gd name="connsiteX251" fmla="*/ 129244 w 1449387"/>
              <a:gd name="connsiteY251" fmla="*/ 193357 h 558800"/>
              <a:gd name="connsiteX252" fmla="*/ 118441 w 1449387"/>
              <a:gd name="connsiteY252" fmla="*/ 197009 h 558800"/>
              <a:gd name="connsiteX253" fmla="*/ 96836 w 1449387"/>
              <a:gd name="connsiteY253" fmla="*/ 197009 h 558800"/>
              <a:gd name="connsiteX254" fmla="*/ 96836 w 1449387"/>
              <a:gd name="connsiteY254" fmla="*/ 222567 h 558800"/>
              <a:gd name="connsiteX255" fmla="*/ 132845 w 1449387"/>
              <a:gd name="connsiteY255" fmla="*/ 222567 h 558800"/>
              <a:gd name="connsiteX256" fmla="*/ 154450 w 1449387"/>
              <a:gd name="connsiteY256" fmla="*/ 207962 h 558800"/>
              <a:gd name="connsiteX257" fmla="*/ 154450 w 1449387"/>
              <a:gd name="connsiteY257" fmla="*/ 244475 h 558800"/>
              <a:gd name="connsiteX258" fmla="*/ 186859 w 1449387"/>
              <a:gd name="connsiteY258" fmla="*/ 244475 h 558800"/>
              <a:gd name="connsiteX259" fmla="*/ 186859 w 1449387"/>
              <a:gd name="connsiteY259" fmla="*/ 207962 h 558800"/>
              <a:gd name="connsiteX260" fmla="*/ 212065 w 1449387"/>
              <a:gd name="connsiteY260" fmla="*/ 222567 h 558800"/>
              <a:gd name="connsiteX261" fmla="*/ 244473 w 1449387"/>
              <a:gd name="connsiteY261" fmla="*/ 222567 h 558800"/>
              <a:gd name="connsiteX262" fmla="*/ 244473 w 1449387"/>
              <a:gd name="connsiteY262" fmla="*/ 197009 h 558800"/>
              <a:gd name="connsiteX263" fmla="*/ 222868 w 1449387"/>
              <a:gd name="connsiteY263" fmla="*/ 197009 h 558800"/>
              <a:gd name="connsiteX264" fmla="*/ 212065 w 1449387"/>
              <a:gd name="connsiteY264" fmla="*/ 193357 h 558800"/>
              <a:gd name="connsiteX265" fmla="*/ 240872 w 1449387"/>
              <a:gd name="connsiteY265" fmla="*/ 160496 h 558800"/>
              <a:gd name="connsiteX266" fmla="*/ 208464 w 1449387"/>
              <a:gd name="connsiteY266" fmla="*/ 160496 h 558800"/>
              <a:gd name="connsiteX267" fmla="*/ 186859 w 1449387"/>
              <a:gd name="connsiteY267" fmla="*/ 178752 h 558800"/>
              <a:gd name="connsiteX268" fmla="*/ 186859 w 1449387"/>
              <a:gd name="connsiteY268" fmla="*/ 134937 h 558800"/>
              <a:gd name="connsiteX269" fmla="*/ 1284288 w 1449387"/>
              <a:gd name="connsiteY269" fmla="*/ 130175 h 558800"/>
              <a:gd name="connsiteX270" fmla="*/ 1314450 w 1449387"/>
              <a:gd name="connsiteY270" fmla="*/ 130175 h 558800"/>
              <a:gd name="connsiteX271" fmla="*/ 1307789 w 1449387"/>
              <a:gd name="connsiteY271" fmla="*/ 198685 h 558800"/>
              <a:gd name="connsiteX272" fmla="*/ 1338263 w 1449387"/>
              <a:gd name="connsiteY272" fmla="*/ 166687 h 558800"/>
              <a:gd name="connsiteX273" fmla="*/ 1371601 w 1449387"/>
              <a:gd name="connsiteY273" fmla="*/ 166687 h 558800"/>
              <a:gd name="connsiteX274" fmla="*/ 1341438 w 1449387"/>
              <a:gd name="connsiteY274" fmla="*/ 196850 h 558800"/>
              <a:gd name="connsiteX275" fmla="*/ 1368426 w 1449387"/>
              <a:gd name="connsiteY275" fmla="*/ 244475 h 558800"/>
              <a:gd name="connsiteX276" fmla="*/ 1333501 w 1449387"/>
              <a:gd name="connsiteY276" fmla="*/ 244475 h 558800"/>
              <a:gd name="connsiteX277" fmla="*/ 1307501 w 1449387"/>
              <a:gd name="connsiteY277" fmla="*/ 201652 h 558800"/>
              <a:gd name="connsiteX278" fmla="*/ 1303338 w 1449387"/>
              <a:gd name="connsiteY278" fmla="*/ 244475 h 558800"/>
              <a:gd name="connsiteX279" fmla="*/ 1276350 w 1449387"/>
              <a:gd name="connsiteY279" fmla="*/ 244475 h 558800"/>
              <a:gd name="connsiteX280" fmla="*/ 1109662 w 1449387"/>
              <a:gd name="connsiteY280" fmla="*/ 130175 h 558800"/>
              <a:gd name="connsiteX281" fmla="*/ 1135062 w 1449387"/>
              <a:gd name="connsiteY281" fmla="*/ 130175 h 558800"/>
              <a:gd name="connsiteX282" fmla="*/ 1128712 w 1449387"/>
              <a:gd name="connsiteY282" fmla="*/ 244475 h 558800"/>
              <a:gd name="connsiteX283" fmla="*/ 1103312 w 1449387"/>
              <a:gd name="connsiteY283" fmla="*/ 244475 h 558800"/>
              <a:gd name="connsiteX284" fmla="*/ 1056344 w 1449387"/>
              <a:gd name="connsiteY284" fmla="*/ 130175 h 558800"/>
              <a:gd name="connsiteX285" fmla="*/ 1099699 w 1449387"/>
              <a:gd name="connsiteY285" fmla="*/ 167046 h 558800"/>
              <a:gd name="connsiteX286" fmla="*/ 1070796 w 1449387"/>
              <a:gd name="connsiteY286" fmla="*/ 167046 h 558800"/>
              <a:gd name="connsiteX287" fmla="*/ 1056344 w 1449387"/>
              <a:gd name="connsiteY287" fmla="*/ 152298 h 558800"/>
              <a:gd name="connsiteX288" fmla="*/ 1031053 w 1449387"/>
              <a:gd name="connsiteY288" fmla="*/ 181794 h 558800"/>
              <a:gd name="connsiteX289" fmla="*/ 1049118 w 1449387"/>
              <a:gd name="connsiteY289" fmla="*/ 222352 h 558800"/>
              <a:gd name="connsiteX290" fmla="*/ 1070796 w 1449387"/>
              <a:gd name="connsiteY290" fmla="*/ 207604 h 558800"/>
              <a:gd name="connsiteX291" fmla="*/ 1099699 w 1449387"/>
              <a:gd name="connsiteY291" fmla="*/ 207604 h 558800"/>
              <a:gd name="connsiteX292" fmla="*/ 1049118 w 1449387"/>
              <a:gd name="connsiteY292" fmla="*/ 244475 h 558800"/>
              <a:gd name="connsiteX293" fmla="*/ 1002150 w 1449387"/>
              <a:gd name="connsiteY293" fmla="*/ 181794 h 558800"/>
              <a:gd name="connsiteX294" fmla="*/ 1056344 w 1449387"/>
              <a:gd name="connsiteY294" fmla="*/ 130175 h 558800"/>
              <a:gd name="connsiteX295" fmla="*/ 839787 w 1449387"/>
              <a:gd name="connsiteY295" fmla="*/ 130175 h 558800"/>
              <a:gd name="connsiteX296" fmla="*/ 868362 w 1449387"/>
              <a:gd name="connsiteY296" fmla="*/ 130175 h 558800"/>
              <a:gd name="connsiteX297" fmla="*/ 862012 w 1449387"/>
              <a:gd name="connsiteY297" fmla="*/ 244475 h 558800"/>
              <a:gd name="connsiteX298" fmla="*/ 833437 w 1449387"/>
              <a:gd name="connsiteY298" fmla="*/ 244475 h 558800"/>
              <a:gd name="connsiteX299" fmla="*/ 608901 w 1449387"/>
              <a:gd name="connsiteY299" fmla="*/ 130175 h 558800"/>
              <a:gd name="connsiteX300" fmla="*/ 637857 w 1449387"/>
              <a:gd name="connsiteY300" fmla="*/ 130175 h 558800"/>
              <a:gd name="connsiteX301" fmla="*/ 634237 w 1449387"/>
              <a:gd name="connsiteY301" fmla="*/ 174420 h 558800"/>
              <a:gd name="connsiteX302" fmla="*/ 637857 w 1449387"/>
              <a:gd name="connsiteY302" fmla="*/ 174420 h 558800"/>
              <a:gd name="connsiteX303" fmla="*/ 659574 w 1449387"/>
              <a:gd name="connsiteY303" fmla="*/ 163359 h 558800"/>
              <a:gd name="connsiteX304" fmla="*/ 692149 w 1449387"/>
              <a:gd name="connsiteY304" fmla="*/ 203917 h 558800"/>
              <a:gd name="connsiteX305" fmla="*/ 655954 w 1449387"/>
              <a:gd name="connsiteY305" fmla="*/ 244475 h 558800"/>
              <a:gd name="connsiteX306" fmla="*/ 634237 w 1449387"/>
              <a:gd name="connsiteY306" fmla="*/ 233414 h 558800"/>
              <a:gd name="connsiteX307" fmla="*/ 630618 w 1449387"/>
              <a:gd name="connsiteY307" fmla="*/ 244475 h 558800"/>
              <a:gd name="connsiteX308" fmla="*/ 601662 w 1449387"/>
              <a:gd name="connsiteY308" fmla="*/ 244475 h 558800"/>
              <a:gd name="connsiteX309" fmla="*/ 439737 w 1449387"/>
              <a:gd name="connsiteY309" fmla="*/ 130175 h 558800"/>
              <a:gd name="connsiteX310" fmla="*/ 465137 w 1449387"/>
              <a:gd name="connsiteY310" fmla="*/ 130175 h 558800"/>
              <a:gd name="connsiteX311" fmla="*/ 465137 w 1449387"/>
              <a:gd name="connsiteY311" fmla="*/ 152400 h 558800"/>
              <a:gd name="connsiteX312" fmla="*/ 436562 w 1449387"/>
              <a:gd name="connsiteY312" fmla="*/ 152400 h 558800"/>
              <a:gd name="connsiteX313" fmla="*/ 393699 w 1449387"/>
              <a:gd name="connsiteY313" fmla="*/ 130175 h 558800"/>
              <a:gd name="connsiteX314" fmla="*/ 428624 w 1449387"/>
              <a:gd name="connsiteY314" fmla="*/ 130175 h 558800"/>
              <a:gd name="connsiteX315" fmla="*/ 388937 w 1449387"/>
              <a:gd name="connsiteY315" fmla="*/ 177800 h 558800"/>
              <a:gd name="connsiteX316" fmla="*/ 425449 w 1449387"/>
              <a:gd name="connsiteY316" fmla="*/ 244475 h 558800"/>
              <a:gd name="connsiteX317" fmla="*/ 388937 w 1449387"/>
              <a:gd name="connsiteY317" fmla="*/ 244475 h 558800"/>
              <a:gd name="connsiteX318" fmla="*/ 354012 w 1449387"/>
              <a:gd name="connsiteY318" fmla="*/ 182563 h 558800"/>
              <a:gd name="connsiteX319" fmla="*/ 323850 w 1449387"/>
              <a:gd name="connsiteY319" fmla="*/ 130175 h 558800"/>
              <a:gd name="connsiteX320" fmla="*/ 357187 w 1449387"/>
              <a:gd name="connsiteY320" fmla="*/ 130175 h 558800"/>
              <a:gd name="connsiteX321" fmla="*/ 349250 w 1449387"/>
              <a:gd name="connsiteY321" fmla="*/ 244475 h 558800"/>
              <a:gd name="connsiteX322" fmla="*/ 317500 w 1449387"/>
              <a:gd name="connsiteY322" fmla="*/ 244475 h 558800"/>
              <a:gd name="connsiteX323" fmla="*/ 173830 w 1449387"/>
              <a:gd name="connsiteY323" fmla="*/ 115887 h 558800"/>
              <a:gd name="connsiteX324" fmla="*/ 260349 w 1449387"/>
              <a:gd name="connsiteY324" fmla="*/ 191294 h 558800"/>
              <a:gd name="connsiteX325" fmla="*/ 173830 w 1449387"/>
              <a:gd name="connsiteY325" fmla="*/ 266701 h 558800"/>
              <a:gd name="connsiteX326" fmla="*/ 87311 w 1449387"/>
              <a:gd name="connsiteY326" fmla="*/ 191294 h 558800"/>
              <a:gd name="connsiteX327" fmla="*/ 173830 w 1449387"/>
              <a:gd name="connsiteY327" fmla="*/ 115887 h 558800"/>
              <a:gd name="connsiteX328" fmla="*/ 724693 w 1449387"/>
              <a:gd name="connsiteY328" fmla="*/ 0 h 558800"/>
              <a:gd name="connsiteX329" fmla="*/ 1449387 w 1449387"/>
              <a:gd name="connsiteY329" fmla="*/ 84138 h 558800"/>
              <a:gd name="connsiteX330" fmla="*/ 724693 w 1449387"/>
              <a:gd name="connsiteY330" fmla="*/ 21949 h 558800"/>
              <a:gd name="connsiteX331" fmla="*/ 0 w 1449387"/>
              <a:gd name="connsiteY331" fmla="*/ 84138 h 558800"/>
              <a:gd name="connsiteX332" fmla="*/ 724693 w 1449387"/>
              <a:gd name="connsiteY332" fmla="*/ 0 h 5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Lst>
            <a:rect l="l" t="t" r="r" b="b"/>
            <a:pathLst>
              <a:path w="1449387" h="558800">
                <a:moveTo>
                  <a:pt x="1204118" y="390525"/>
                </a:moveTo>
                <a:cubicBezTo>
                  <a:pt x="1204118" y="390525"/>
                  <a:pt x="1204118" y="397933"/>
                  <a:pt x="1207557" y="401638"/>
                </a:cubicBezTo>
                <a:cubicBezTo>
                  <a:pt x="1207557" y="401638"/>
                  <a:pt x="1207557" y="401638"/>
                  <a:pt x="1214436" y="423863"/>
                </a:cubicBezTo>
                <a:cubicBezTo>
                  <a:pt x="1214436" y="423863"/>
                  <a:pt x="1214436" y="423863"/>
                  <a:pt x="1193799" y="423863"/>
                </a:cubicBezTo>
                <a:cubicBezTo>
                  <a:pt x="1193799" y="423863"/>
                  <a:pt x="1193799" y="423863"/>
                  <a:pt x="1200678" y="401638"/>
                </a:cubicBezTo>
                <a:cubicBezTo>
                  <a:pt x="1200678" y="397933"/>
                  <a:pt x="1204118" y="390525"/>
                  <a:pt x="1204118" y="390525"/>
                </a:cubicBezTo>
                <a:close/>
                <a:moveTo>
                  <a:pt x="968374" y="390525"/>
                </a:moveTo>
                <a:cubicBezTo>
                  <a:pt x="983279" y="390525"/>
                  <a:pt x="995362" y="402608"/>
                  <a:pt x="995362" y="417513"/>
                </a:cubicBezTo>
                <a:cubicBezTo>
                  <a:pt x="995362" y="432418"/>
                  <a:pt x="983279" y="444501"/>
                  <a:pt x="968374" y="444501"/>
                </a:cubicBezTo>
                <a:cubicBezTo>
                  <a:pt x="953469" y="444501"/>
                  <a:pt x="941386" y="432418"/>
                  <a:pt x="941386" y="417513"/>
                </a:cubicBezTo>
                <a:cubicBezTo>
                  <a:pt x="941386" y="402608"/>
                  <a:pt x="953469" y="390525"/>
                  <a:pt x="968374" y="390525"/>
                </a:cubicBezTo>
                <a:close/>
                <a:moveTo>
                  <a:pt x="369887" y="390525"/>
                </a:moveTo>
                <a:cubicBezTo>
                  <a:pt x="384792" y="390525"/>
                  <a:pt x="396875" y="402608"/>
                  <a:pt x="396875" y="417513"/>
                </a:cubicBezTo>
                <a:cubicBezTo>
                  <a:pt x="396875" y="432418"/>
                  <a:pt x="384792" y="444501"/>
                  <a:pt x="369887" y="444501"/>
                </a:cubicBezTo>
                <a:cubicBezTo>
                  <a:pt x="354982" y="444501"/>
                  <a:pt x="342899" y="432418"/>
                  <a:pt x="342899" y="417513"/>
                </a:cubicBezTo>
                <a:cubicBezTo>
                  <a:pt x="342899" y="402608"/>
                  <a:pt x="354982" y="390525"/>
                  <a:pt x="369887" y="390525"/>
                </a:cubicBezTo>
                <a:close/>
                <a:moveTo>
                  <a:pt x="238125" y="390525"/>
                </a:moveTo>
                <a:cubicBezTo>
                  <a:pt x="238125" y="390525"/>
                  <a:pt x="238125" y="390525"/>
                  <a:pt x="248841" y="390525"/>
                </a:cubicBezTo>
                <a:cubicBezTo>
                  <a:pt x="255984" y="390525"/>
                  <a:pt x="259556" y="390525"/>
                  <a:pt x="259556" y="390525"/>
                </a:cubicBezTo>
                <a:cubicBezTo>
                  <a:pt x="263128" y="394154"/>
                  <a:pt x="266700" y="397782"/>
                  <a:pt x="266700" y="401411"/>
                </a:cubicBezTo>
                <a:cubicBezTo>
                  <a:pt x="266700" y="412296"/>
                  <a:pt x="259556" y="415925"/>
                  <a:pt x="252413" y="415925"/>
                </a:cubicBezTo>
                <a:lnTo>
                  <a:pt x="238125" y="415925"/>
                </a:lnTo>
                <a:cubicBezTo>
                  <a:pt x="238125" y="415925"/>
                  <a:pt x="238125" y="415925"/>
                  <a:pt x="238125" y="390525"/>
                </a:cubicBezTo>
                <a:close/>
                <a:moveTo>
                  <a:pt x="133349" y="390525"/>
                </a:moveTo>
                <a:cubicBezTo>
                  <a:pt x="133349" y="390525"/>
                  <a:pt x="133349" y="390525"/>
                  <a:pt x="147637" y="390525"/>
                </a:cubicBezTo>
                <a:cubicBezTo>
                  <a:pt x="158352" y="390525"/>
                  <a:pt x="161924" y="394097"/>
                  <a:pt x="161924" y="404812"/>
                </a:cubicBezTo>
                <a:cubicBezTo>
                  <a:pt x="161924" y="411956"/>
                  <a:pt x="158352" y="419100"/>
                  <a:pt x="147637" y="419100"/>
                </a:cubicBezTo>
                <a:lnTo>
                  <a:pt x="133349" y="419100"/>
                </a:lnTo>
                <a:cubicBezTo>
                  <a:pt x="133349" y="419100"/>
                  <a:pt x="133349" y="419100"/>
                  <a:pt x="133349" y="390525"/>
                </a:cubicBezTo>
                <a:close/>
                <a:moveTo>
                  <a:pt x="1287462" y="379413"/>
                </a:moveTo>
                <a:lnTo>
                  <a:pt x="1287462" y="455613"/>
                </a:lnTo>
                <a:lnTo>
                  <a:pt x="1327149" y="455613"/>
                </a:lnTo>
                <a:lnTo>
                  <a:pt x="1327149" y="444500"/>
                </a:lnTo>
                <a:lnTo>
                  <a:pt x="1293812" y="444500"/>
                </a:lnTo>
                <a:lnTo>
                  <a:pt x="1293812" y="379413"/>
                </a:lnTo>
                <a:close/>
                <a:moveTo>
                  <a:pt x="1196974" y="379413"/>
                </a:moveTo>
                <a:lnTo>
                  <a:pt x="1171574" y="455613"/>
                </a:lnTo>
                <a:lnTo>
                  <a:pt x="1182686" y="455613"/>
                </a:lnTo>
                <a:lnTo>
                  <a:pt x="1189036" y="434975"/>
                </a:lnTo>
                <a:lnTo>
                  <a:pt x="1214436" y="434975"/>
                </a:lnTo>
                <a:lnTo>
                  <a:pt x="1225549" y="455613"/>
                </a:lnTo>
                <a:lnTo>
                  <a:pt x="1233486" y="455613"/>
                </a:lnTo>
                <a:lnTo>
                  <a:pt x="1208086" y="379413"/>
                </a:lnTo>
                <a:close/>
                <a:moveTo>
                  <a:pt x="1060449" y="379413"/>
                </a:moveTo>
                <a:lnTo>
                  <a:pt x="1060449" y="455613"/>
                </a:lnTo>
                <a:cubicBezTo>
                  <a:pt x="1060449" y="455613"/>
                  <a:pt x="1060449" y="455613"/>
                  <a:pt x="1071165" y="455613"/>
                </a:cubicBezTo>
                <a:cubicBezTo>
                  <a:pt x="1071165" y="455613"/>
                  <a:pt x="1071165" y="455613"/>
                  <a:pt x="1071165" y="408442"/>
                </a:cubicBezTo>
                <a:cubicBezTo>
                  <a:pt x="1071165" y="401184"/>
                  <a:pt x="1071165" y="397556"/>
                  <a:pt x="1071165" y="397556"/>
                </a:cubicBezTo>
                <a:cubicBezTo>
                  <a:pt x="1071165" y="397556"/>
                  <a:pt x="1074737" y="401184"/>
                  <a:pt x="1074737" y="408442"/>
                </a:cubicBezTo>
                <a:cubicBezTo>
                  <a:pt x="1074737" y="408442"/>
                  <a:pt x="1074737" y="408442"/>
                  <a:pt x="1106883" y="455613"/>
                </a:cubicBezTo>
                <a:cubicBezTo>
                  <a:pt x="1106883" y="455613"/>
                  <a:pt x="1106883" y="455613"/>
                  <a:pt x="1117599" y="455613"/>
                </a:cubicBezTo>
                <a:cubicBezTo>
                  <a:pt x="1117599" y="455613"/>
                  <a:pt x="1117599" y="455613"/>
                  <a:pt x="1117599" y="379413"/>
                </a:cubicBezTo>
                <a:cubicBezTo>
                  <a:pt x="1117599" y="379413"/>
                  <a:pt x="1117599" y="379413"/>
                  <a:pt x="1106883" y="379413"/>
                </a:cubicBezTo>
                <a:cubicBezTo>
                  <a:pt x="1106883" y="379413"/>
                  <a:pt x="1106883" y="379413"/>
                  <a:pt x="1106883" y="430213"/>
                </a:cubicBezTo>
                <a:cubicBezTo>
                  <a:pt x="1106883" y="433842"/>
                  <a:pt x="1110455" y="437470"/>
                  <a:pt x="1110455" y="437470"/>
                </a:cubicBezTo>
                <a:cubicBezTo>
                  <a:pt x="1110455" y="437470"/>
                  <a:pt x="1106883" y="433842"/>
                  <a:pt x="1103312" y="430213"/>
                </a:cubicBezTo>
                <a:cubicBezTo>
                  <a:pt x="1103312" y="430213"/>
                  <a:pt x="1103312" y="430213"/>
                  <a:pt x="1071165" y="379413"/>
                </a:cubicBezTo>
                <a:cubicBezTo>
                  <a:pt x="1071165" y="379413"/>
                  <a:pt x="1071165" y="379413"/>
                  <a:pt x="1060449" y="379413"/>
                </a:cubicBezTo>
                <a:close/>
                <a:moveTo>
                  <a:pt x="968374" y="379413"/>
                </a:moveTo>
                <a:cubicBezTo>
                  <a:pt x="947332" y="379413"/>
                  <a:pt x="930274" y="396471"/>
                  <a:pt x="930274" y="417513"/>
                </a:cubicBezTo>
                <a:cubicBezTo>
                  <a:pt x="930274" y="438555"/>
                  <a:pt x="947332" y="455613"/>
                  <a:pt x="968374" y="455613"/>
                </a:cubicBezTo>
                <a:cubicBezTo>
                  <a:pt x="989416" y="455613"/>
                  <a:pt x="1006474" y="438555"/>
                  <a:pt x="1006474" y="417513"/>
                </a:cubicBezTo>
                <a:cubicBezTo>
                  <a:pt x="1006474" y="396471"/>
                  <a:pt x="989416" y="379413"/>
                  <a:pt x="968374" y="379413"/>
                </a:cubicBezTo>
                <a:close/>
                <a:moveTo>
                  <a:pt x="862012" y="379413"/>
                </a:moveTo>
                <a:lnTo>
                  <a:pt x="862012" y="455613"/>
                </a:lnTo>
                <a:lnTo>
                  <a:pt x="873124" y="455613"/>
                </a:lnTo>
                <a:lnTo>
                  <a:pt x="873124" y="379413"/>
                </a:lnTo>
                <a:close/>
                <a:moveTo>
                  <a:pt x="778851" y="379413"/>
                </a:moveTo>
                <a:cubicBezTo>
                  <a:pt x="764686" y="379413"/>
                  <a:pt x="757603" y="390299"/>
                  <a:pt x="757603" y="401184"/>
                </a:cubicBezTo>
                <a:cubicBezTo>
                  <a:pt x="757603" y="422956"/>
                  <a:pt x="793016" y="419327"/>
                  <a:pt x="793016" y="433842"/>
                </a:cubicBezTo>
                <a:cubicBezTo>
                  <a:pt x="793016" y="441099"/>
                  <a:pt x="785934" y="444727"/>
                  <a:pt x="778851" y="444727"/>
                </a:cubicBezTo>
                <a:cubicBezTo>
                  <a:pt x="768227" y="444727"/>
                  <a:pt x="761145" y="437470"/>
                  <a:pt x="761145" y="437470"/>
                </a:cubicBezTo>
                <a:lnTo>
                  <a:pt x="754062" y="444727"/>
                </a:lnTo>
                <a:cubicBezTo>
                  <a:pt x="754062" y="444727"/>
                  <a:pt x="764686" y="455613"/>
                  <a:pt x="778851" y="455613"/>
                </a:cubicBezTo>
                <a:cubicBezTo>
                  <a:pt x="793016" y="455613"/>
                  <a:pt x="800099" y="444727"/>
                  <a:pt x="800099" y="433842"/>
                </a:cubicBezTo>
                <a:cubicBezTo>
                  <a:pt x="800099" y="412070"/>
                  <a:pt x="768227" y="415699"/>
                  <a:pt x="768227" y="401184"/>
                </a:cubicBezTo>
                <a:cubicBezTo>
                  <a:pt x="768227" y="393927"/>
                  <a:pt x="771769" y="390299"/>
                  <a:pt x="778851" y="390299"/>
                </a:cubicBezTo>
                <a:cubicBezTo>
                  <a:pt x="789475" y="390299"/>
                  <a:pt x="796558" y="393927"/>
                  <a:pt x="796558" y="393927"/>
                </a:cubicBezTo>
                <a:cubicBezTo>
                  <a:pt x="796558" y="393927"/>
                  <a:pt x="796558" y="393927"/>
                  <a:pt x="800099" y="386670"/>
                </a:cubicBezTo>
                <a:cubicBezTo>
                  <a:pt x="800099" y="386670"/>
                  <a:pt x="793016" y="379413"/>
                  <a:pt x="778851" y="379413"/>
                </a:cubicBezTo>
                <a:close/>
                <a:moveTo>
                  <a:pt x="681036" y="379413"/>
                </a:moveTo>
                <a:cubicBezTo>
                  <a:pt x="670150" y="379413"/>
                  <a:pt x="659265" y="390299"/>
                  <a:pt x="659265" y="401184"/>
                </a:cubicBezTo>
                <a:cubicBezTo>
                  <a:pt x="659265" y="422956"/>
                  <a:pt x="695550" y="419327"/>
                  <a:pt x="695550" y="433842"/>
                </a:cubicBezTo>
                <a:cubicBezTo>
                  <a:pt x="695550" y="441099"/>
                  <a:pt x="688293" y="444727"/>
                  <a:pt x="681036" y="444727"/>
                </a:cubicBezTo>
                <a:cubicBezTo>
                  <a:pt x="670150" y="444727"/>
                  <a:pt x="662893" y="437470"/>
                  <a:pt x="662893" y="437470"/>
                </a:cubicBezTo>
                <a:lnTo>
                  <a:pt x="655636" y="444727"/>
                </a:lnTo>
                <a:cubicBezTo>
                  <a:pt x="655636" y="444727"/>
                  <a:pt x="666522" y="455613"/>
                  <a:pt x="681036" y="455613"/>
                </a:cubicBezTo>
                <a:cubicBezTo>
                  <a:pt x="695550" y="455613"/>
                  <a:pt x="706436" y="444727"/>
                  <a:pt x="706436" y="433842"/>
                </a:cubicBezTo>
                <a:cubicBezTo>
                  <a:pt x="706436" y="412070"/>
                  <a:pt x="670150" y="415699"/>
                  <a:pt x="670150" y="401184"/>
                </a:cubicBezTo>
                <a:cubicBezTo>
                  <a:pt x="670150" y="393927"/>
                  <a:pt x="673779" y="390299"/>
                  <a:pt x="681036" y="390299"/>
                </a:cubicBezTo>
                <a:cubicBezTo>
                  <a:pt x="691922" y="390299"/>
                  <a:pt x="699179" y="393927"/>
                  <a:pt x="699179" y="393927"/>
                </a:cubicBezTo>
                <a:cubicBezTo>
                  <a:pt x="699179" y="393927"/>
                  <a:pt x="699179" y="393927"/>
                  <a:pt x="702807" y="386670"/>
                </a:cubicBezTo>
                <a:cubicBezTo>
                  <a:pt x="702807" y="386670"/>
                  <a:pt x="695550" y="379413"/>
                  <a:pt x="681036" y="379413"/>
                </a:cubicBezTo>
                <a:close/>
                <a:moveTo>
                  <a:pt x="561974" y="379413"/>
                </a:moveTo>
                <a:lnTo>
                  <a:pt x="561974" y="455613"/>
                </a:lnTo>
                <a:lnTo>
                  <a:pt x="606424" y="455613"/>
                </a:lnTo>
                <a:lnTo>
                  <a:pt x="606424" y="444500"/>
                </a:lnTo>
                <a:lnTo>
                  <a:pt x="573087" y="444500"/>
                </a:lnTo>
                <a:lnTo>
                  <a:pt x="573087" y="423863"/>
                </a:lnTo>
                <a:lnTo>
                  <a:pt x="598487" y="423863"/>
                </a:lnTo>
                <a:lnTo>
                  <a:pt x="598487" y="412750"/>
                </a:lnTo>
                <a:lnTo>
                  <a:pt x="573087" y="412750"/>
                </a:lnTo>
                <a:lnTo>
                  <a:pt x="573087" y="390525"/>
                </a:lnTo>
                <a:lnTo>
                  <a:pt x="606424" y="390525"/>
                </a:lnTo>
                <a:lnTo>
                  <a:pt x="606424" y="379413"/>
                </a:lnTo>
                <a:close/>
                <a:moveTo>
                  <a:pt x="465137" y="379413"/>
                </a:moveTo>
                <a:lnTo>
                  <a:pt x="465137" y="455613"/>
                </a:lnTo>
                <a:lnTo>
                  <a:pt x="476249" y="455613"/>
                </a:lnTo>
                <a:lnTo>
                  <a:pt x="476249" y="423863"/>
                </a:lnTo>
                <a:lnTo>
                  <a:pt x="501649" y="423863"/>
                </a:lnTo>
                <a:lnTo>
                  <a:pt x="501649" y="415925"/>
                </a:lnTo>
                <a:lnTo>
                  <a:pt x="476249" y="415925"/>
                </a:lnTo>
                <a:lnTo>
                  <a:pt x="476249" y="390525"/>
                </a:lnTo>
                <a:lnTo>
                  <a:pt x="504824" y="390525"/>
                </a:lnTo>
                <a:lnTo>
                  <a:pt x="504824" y="379413"/>
                </a:lnTo>
                <a:close/>
                <a:moveTo>
                  <a:pt x="369886" y="379413"/>
                </a:moveTo>
                <a:cubicBezTo>
                  <a:pt x="348844" y="379413"/>
                  <a:pt x="331786" y="396471"/>
                  <a:pt x="331786" y="417513"/>
                </a:cubicBezTo>
                <a:cubicBezTo>
                  <a:pt x="331786" y="438555"/>
                  <a:pt x="348844" y="455613"/>
                  <a:pt x="369886" y="455613"/>
                </a:cubicBezTo>
                <a:cubicBezTo>
                  <a:pt x="390928" y="455613"/>
                  <a:pt x="407986" y="438555"/>
                  <a:pt x="407986" y="417513"/>
                </a:cubicBezTo>
                <a:cubicBezTo>
                  <a:pt x="407986" y="396471"/>
                  <a:pt x="390928" y="379413"/>
                  <a:pt x="369886" y="379413"/>
                </a:cubicBezTo>
                <a:close/>
                <a:moveTo>
                  <a:pt x="227012" y="379413"/>
                </a:moveTo>
                <a:lnTo>
                  <a:pt x="227012" y="455613"/>
                </a:lnTo>
                <a:cubicBezTo>
                  <a:pt x="227012" y="455613"/>
                  <a:pt x="227012" y="455613"/>
                  <a:pt x="237807" y="455613"/>
                </a:cubicBezTo>
                <a:cubicBezTo>
                  <a:pt x="237807" y="455613"/>
                  <a:pt x="237807" y="455613"/>
                  <a:pt x="237807" y="426584"/>
                </a:cubicBezTo>
                <a:cubicBezTo>
                  <a:pt x="237807" y="426584"/>
                  <a:pt x="237807" y="426584"/>
                  <a:pt x="255799" y="426584"/>
                </a:cubicBezTo>
                <a:cubicBezTo>
                  <a:pt x="255799" y="426584"/>
                  <a:pt x="255799" y="426584"/>
                  <a:pt x="270192" y="455613"/>
                </a:cubicBezTo>
                <a:cubicBezTo>
                  <a:pt x="270192" y="455613"/>
                  <a:pt x="270192" y="455613"/>
                  <a:pt x="280987" y="455613"/>
                </a:cubicBezTo>
                <a:cubicBezTo>
                  <a:pt x="280987" y="455613"/>
                  <a:pt x="280987" y="455613"/>
                  <a:pt x="266594" y="426584"/>
                </a:cubicBezTo>
                <a:cubicBezTo>
                  <a:pt x="262995" y="422956"/>
                  <a:pt x="262995" y="422956"/>
                  <a:pt x="262995" y="422956"/>
                </a:cubicBezTo>
                <a:cubicBezTo>
                  <a:pt x="270192" y="419327"/>
                  <a:pt x="277389" y="412070"/>
                  <a:pt x="277389" y="401184"/>
                </a:cubicBezTo>
                <a:cubicBezTo>
                  <a:pt x="277389" y="393927"/>
                  <a:pt x="270192" y="386670"/>
                  <a:pt x="262995" y="383042"/>
                </a:cubicBezTo>
                <a:cubicBezTo>
                  <a:pt x="262995" y="383042"/>
                  <a:pt x="259397" y="379413"/>
                  <a:pt x="252200" y="379413"/>
                </a:cubicBezTo>
                <a:cubicBezTo>
                  <a:pt x="252200" y="379413"/>
                  <a:pt x="252200" y="379413"/>
                  <a:pt x="227012" y="379413"/>
                </a:cubicBezTo>
                <a:close/>
                <a:moveTo>
                  <a:pt x="122236" y="379413"/>
                </a:moveTo>
                <a:lnTo>
                  <a:pt x="122236" y="455613"/>
                </a:lnTo>
                <a:cubicBezTo>
                  <a:pt x="122236" y="455613"/>
                  <a:pt x="122236" y="455613"/>
                  <a:pt x="133122" y="455613"/>
                </a:cubicBezTo>
                <a:cubicBezTo>
                  <a:pt x="133122" y="455613"/>
                  <a:pt x="133122" y="455613"/>
                  <a:pt x="133122" y="426584"/>
                </a:cubicBezTo>
                <a:cubicBezTo>
                  <a:pt x="133122" y="426584"/>
                  <a:pt x="133122" y="426584"/>
                  <a:pt x="151265" y="426584"/>
                </a:cubicBezTo>
                <a:cubicBezTo>
                  <a:pt x="162150" y="426584"/>
                  <a:pt x="173036" y="419327"/>
                  <a:pt x="173036" y="404813"/>
                </a:cubicBezTo>
                <a:cubicBezTo>
                  <a:pt x="173036" y="390299"/>
                  <a:pt x="162150" y="379413"/>
                  <a:pt x="151265" y="379413"/>
                </a:cubicBezTo>
                <a:cubicBezTo>
                  <a:pt x="151265" y="379413"/>
                  <a:pt x="151265" y="379413"/>
                  <a:pt x="122236" y="379413"/>
                </a:cubicBezTo>
                <a:close/>
                <a:moveTo>
                  <a:pt x="0" y="320675"/>
                </a:moveTo>
                <a:lnTo>
                  <a:pt x="1449387" y="320675"/>
                </a:lnTo>
                <a:cubicBezTo>
                  <a:pt x="1449387" y="320675"/>
                  <a:pt x="1449387" y="320675"/>
                  <a:pt x="1449387" y="496521"/>
                </a:cubicBezTo>
                <a:cubicBezTo>
                  <a:pt x="1449387" y="496521"/>
                  <a:pt x="1449387" y="496521"/>
                  <a:pt x="1445782" y="496521"/>
                </a:cubicBezTo>
                <a:cubicBezTo>
                  <a:pt x="1251088" y="536819"/>
                  <a:pt x="995102" y="558800"/>
                  <a:pt x="724694" y="558800"/>
                </a:cubicBezTo>
                <a:cubicBezTo>
                  <a:pt x="457891" y="558800"/>
                  <a:pt x="201905" y="536819"/>
                  <a:pt x="3605" y="496521"/>
                </a:cubicBezTo>
                <a:cubicBezTo>
                  <a:pt x="3605" y="496521"/>
                  <a:pt x="3605" y="496521"/>
                  <a:pt x="0" y="496521"/>
                </a:cubicBezTo>
                <a:cubicBezTo>
                  <a:pt x="0" y="496521"/>
                  <a:pt x="0" y="496521"/>
                  <a:pt x="0" y="320675"/>
                </a:cubicBezTo>
                <a:close/>
                <a:moveTo>
                  <a:pt x="1185862" y="204789"/>
                </a:moveTo>
                <a:cubicBezTo>
                  <a:pt x="1178605" y="204789"/>
                  <a:pt x="1174976" y="204789"/>
                  <a:pt x="1171348" y="208418"/>
                </a:cubicBezTo>
                <a:cubicBezTo>
                  <a:pt x="1167719" y="208418"/>
                  <a:pt x="1164091" y="212046"/>
                  <a:pt x="1164091" y="219303"/>
                </a:cubicBezTo>
                <a:cubicBezTo>
                  <a:pt x="1160462" y="222932"/>
                  <a:pt x="1164091" y="230189"/>
                  <a:pt x="1171348" y="230189"/>
                </a:cubicBezTo>
                <a:cubicBezTo>
                  <a:pt x="1185862" y="230189"/>
                  <a:pt x="1185862" y="215675"/>
                  <a:pt x="1185862" y="204789"/>
                </a:cubicBezTo>
                <a:close/>
                <a:moveTo>
                  <a:pt x="962025" y="182563"/>
                </a:moveTo>
                <a:lnTo>
                  <a:pt x="998537" y="182563"/>
                </a:lnTo>
                <a:lnTo>
                  <a:pt x="987425" y="204788"/>
                </a:lnTo>
                <a:lnTo>
                  <a:pt x="952500" y="204788"/>
                </a:lnTo>
                <a:close/>
                <a:moveTo>
                  <a:pt x="649288" y="182563"/>
                </a:moveTo>
                <a:cubicBezTo>
                  <a:pt x="635000" y="182563"/>
                  <a:pt x="635000" y="197217"/>
                  <a:pt x="635000" y="204544"/>
                </a:cubicBezTo>
                <a:cubicBezTo>
                  <a:pt x="635000" y="215534"/>
                  <a:pt x="635000" y="230188"/>
                  <a:pt x="645716" y="230188"/>
                </a:cubicBezTo>
                <a:cubicBezTo>
                  <a:pt x="660003" y="230188"/>
                  <a:pt x="663575" y="215534"/>
                  <a:pt x="663575" y="204544"/>
                </a:cubicBezTo>
                <a:cubicBezTo>
                  <a:pt x="663575" y="193553"/>
                  <a:pt x="660003" y="182563"/>
                  <a:pt x="649288" y="182563"/>
                </a:cubicBezTo>
                <a:close/>
                <a:moveTo>
                  <a:pt x="734787" y="177800"/>
                </a:moveTo>
                <a:cubicBezTo>
                  <a:pt x="727530" y="177800"/>
                  <a:pt x="723901" y="185737"/>
                  <a:pt x="723901" y="193675"/>
                </a:cubicBezTo>
                <a:lnTo>
                  <a:pt x="749301" y="193675"/>
                </a:lnTo>
                <a:cubicBezTo>
                  <a:pt x="749301" y="189706"/>
                  <a:pt x="749301" y="185737"/>
                  <a:pt x="745672" y="181769"/>
                </a:cubicBezTo>
                <a:cubicBezTo>
                  <a:pt x="745672" y="177800"/>
                  <a:pt x="742044" y="177800"/>
                  <a:pt x="734787" y="177800"/>
                </a:cubicBezTo>
                <a:close/>
                <a:moveTo>
                  <a:pt x="1222772" y="168275"/>
                </a:moveTo>
                <a:cubicBezTo>
                  <a:pt x="1251347" y="168275"/>
                  <a:pt x="1251347" y="168275"/>
                  <a:pt x="1251347" y="168275"/>
                </a:cubicBezTo>
                <a:lnTo>
                  <a:pt x="1251347" y="179161"/>
                </a:lnTo>
                <a:cubicBezTo>
                  <a:pt x="1258491" y="168275"/>
                  <a:pt x="1265634" y="168275"/>
                  <a:pt x="1276350" y="168275"/>
                </a:cubicBezTo>
                <a:cubicBezTo>
                  <a:pt x="1272778" y="190046"/>
                  <a:pt x="1272778" y="190046"/>
                  <a:pt x="1272778" y="190046"/>
                </a:cubicBezTo>
                <a:cubicBezTo>
                  <a:pt x="1272778" y="190046"/>
                  <a:pt x="1269206" y="190046"/>
                  <a:pt x="1269206" y="190046"/>
                </a:cubicBezTo>
                <a:cubicBezTo>
                  <a:pt x="1251347" y="190046"/>
                  <a:pt x="1247775" y="200932"/>
                  <a:pt x="1247775" y="215446"/>
                </a:cubicBezTo>
                <a:cubicBezTo>
                  <a:pt x="1247775" y="244475"/>
                  <a:pt x="1247775" y="244475"/>
                  <a:pt x="1247775" y="244475"/>
                </a:cubicBezTo>
                <a:cubicBezTo>
                  <a:pt x="1219200" y="244475"/>
                  <a:pt x="1219200" y="244475"/>
                  <a:pt x="1219200" y="244475"/>
                </a:cubicBezTo>
                <a:cubicBezTo>
                  <a:pt x="1222772" y="186418"/>
                  <a:pt x="1222772" y="186418"/>
                  <a:pt x="1222772" y="186418"/>
                </a:cubicBezTo>
                <a:cubicBezTo>
                  <a:pt x="1222772" y="179161"/>
                  <a:pt x="1222772" y="175532"/>
                  <a:pt x="1222772" y="168275"/>
                </a:cubicBezTo>
                <a:close/>
                <a:moveTo>
                  <a:pt x="868362" y="168275"/>
                </a:moveTo>
                <a:lnTo>
                  <a:pt x="901699" y="168275"/>
                </a:lnTo>
                <a:lnTo>
                  <a:pt x="912812" y="214313"/>
                </a:lnTo>
                <a:lnTo>
                  <a:pt x="933449" y="168275"/>
                </a:lnTo>
                <a:lnTo>
                  <a:pt x="958849" y="168275"/>
                </a:lnTo>
                <a:lnTo>
                  <a:pt x="904874" y="280988"/>
                </a:lnTo>
                <a:lnTo>
                  <a:pt x="879474" y="280988"/>
                </a:lnTo>
                <a:lnTo>
                  <a:pt x="893762" y="244475"/>
                </a:lnTo>
                <a:close/>
                <a:moveTo>
                  <a:pt x="781984" y="168275"/>
                </a:moveTo>
                <a:cubicBezTo>
                  <a:pt x="807477" y="168275"/>
                  <a:pt x="807477" y="168275"/>
                  <a:pt x="807477" y="168275"/>
                </a:cubicBezTo>
                <a:lnTo>
                  <a:pt x="811119" y="179161"/>
                </a:lnTo>
                <a:cubicBezTo>
                  <a:pt x="818403" y="168275"/>
                  <a:pt x="825686" y="168275"/>
                  <a:pt x="836612" y="168275"/>
                </a:cubicBezTo>
                <a:cubicBezTo>
                  <a:pt x="832970" y="190046"/>
                  <a:pt x="832970" y="190046"/>
                  <a:pt x="832970" y="190046"/>
                </a:cubicBezTo>
                <a:cubicBezTo>
                  <a:pt x="832970" y="190046"/>
                  <a:pt x="829328" y="190046"/>
                  <a:pt x="829328" y="190046"/>
                </a:cubicBezTo>
                <a:cubicBezTo>
                  <a:pt x="807477" y="190046"/>
                  <a:pt x="807477" y="200932"/>
                  <a:pt x="807477" y="215446"/>
                </a:cubicBezTo>
                <a:cubicBezTo>
                  <a:pt x="807477" y="244475"/>
                  <a:pt x="807477" y="244475"/>
                  <a:pt x="807477" y="244475"/>
                </a:cubicBezTo>
                <a:cubicBezTo>
                  <a:pt x="774700" y="244475"/>
                  <a:pt x="774700" y="244475"/>
                  <a:pt x="774700" y="244475"/>
                </a:cubicBezTo>
                <a:cubicBezTo>
                  <a:pt x="781984" y="186418"/>
                  <a:pt x="781984" y="186418"/>
                  <a:pt x="781984" y="186418"/>
                </a:cubicBezTo>
                <a:cubicBezTo>
                  <a:pt x="781984" y="179161"/>
                  <a:pt x="781984" y="175532"/>
                  <a:pt x="781984" y="168275"/>
                </a:cubicBezTo>
                <a:close/>
                <a:moveTo>
                  <a:pt x="436562" y="168275"/>
                </a:moveTo>
                <a:lnTo>
                  <a:pt x="461962" y="168275"/>
                </a:lnTo>
                <a:lnTo>
                  <a:pt x="457200" y="244475"/>
                </a:lnTo>
                <a:lnTo>
                  <a:pt x="428625" y="244475"/>
                </a:lnTo>
                <a:close/>
                <a:moveTo>
                  <a:pt x="1181965" y="163514"/>
                </a:moveTo>
                <a:cubicBezTo>
                  <a:pt x="1196397" y="163514"/>
                  <a:pt x="1214437" y="170874"/>
                  <a:pt x="1214437" y="189275"/>
                </a:cubicBezTo>
                <a:cubicBezTo>
                  <a:pt x="1210829" y="226076"/>
                  <a:pt x="1210829" y="226076"/>
                  <a:pt x="1210829" y="226076"/>
                </a:cubicBezTo>
                <a:cubicBezTo>
                  <a:pt x="1210829" y="229756"/>
                  <a:pt x="1210829" y="233437"/>
                  <a:pt x="1210829" y="244477"/>
                </a:cubicBezTo>
                <a:cubicBezTo>
                  <a:pt x="1185573" y="244477"/>
                  <a:pt x="1185573" y="244477"/>
                  <a:pt x="1185573" y="244477"/>
                </a:cubicBezTo>
                <a:lnTo>
                  <a:pt x="1181965" y="233437"/>
                </a:lnTo>
                <a:cubicBezTo>
                  <a:pt x="1178358" y="240797"/>
                  <a:pt x="1171142" y="244477"/>
                  <a:pt x="1160318" y="244477"/>
                </a:cubicBezTo>
                <a:cubicBezTo>
                  <a:pt x="1142278" y="244477"/>
                  <a:pt x="1135062" y="233437"/>
                  <a:pt x="1135062" y="218716"/>
                </a:cubicBezTo>
                <a:cubicBezTo>
                  <a:pt x="1135062" y="203995"/>
                  <a:pt x="1149494" y="192955"/>
                  <a:pt x="1178358" y="192955"/>
                </a:cubicBezTo>
                <a:cubicBezTo>
                  <a:pt x="1185573" y="192955"/>
                  <a:pt x="1185573" y="192955"/>
                  <a:pt x="1185573" y="192955"/>
                </a:cubicBezTo>
                <a:cubicBezTo>
                  <a:pt x="1185573" y="189275"/>
                  <a:pt x="1189181" y="174554"/>
                  <a:pt x="1178358" y="174554"/>
                </a:cubicBezTo>
                <a:cubicBezTo>
                  <a:pt x="1171142" y="174554"/>
                  <a:pt x="1167534" y="185595"/>
                  <a:pt x="1167534" y="189275"/>
                </a:cubicBezTo>
                <a:cubicBezTo>
                  <a:pt x="1142278" y="189275"/>
                  <a:pt x="1142278" y="189275"/>
                  <a:pt x="1142278" y="189275"/>
                </a:cubicBezTo>
                <a:cubicBezTo>
                  <a:pt x="1142278" y="178235"/>
                  <a:pt x="1145886" y="170874"/>
                  <a:pt x="1153102" y="167194"/>
                </a:cubicBezTo>
                <a:cubicBezTo>
                  <a:pt x="1163926" y="163514"/>
                  <a:pt x="1171142" y="163514"/>
                  <a:pt x="1181965" y="163514"/>
                </a:cubicBezTo>
                <a:close/>
                <a:moveTo>
                  <a:pt x="739445" y="163513"/>
                </a:moveTo>
                <a:cubicBezTo>
                  <a:pt x="768549" y="163513"/>
                  <a:pt x="779463" y="181914"/>
                  <a:pt x="775825" y="207675"/>
                </a:cubicBezTo>
                <a:lnTo>
                  <a:pt x="721255" y="207675"/>
                </a:lnTo>
                <a:cubicBezTo>
                  <a:pt x="721255" y="218715"/>
                  <a:pt x="724893" y="229755"/>
                  <a:pt x="735807" y="229755"/>
                </a:cubicBezTo>
                <a:cubicBezTo>
                  <a:pt x="743083" y="229755"/>
                  <a:pt x="746721" y="222395"/>
                  <a:pt x="746721" y="218715"/>
                </a:cubicBezTo>
                <a:cubicBezTo>
                  <a:pt x="775825" y="218715"/>
                  <a:pt x="775825" y="218715"/>
                  <a:pt x="775825" y="218715"/>
                </a:cubicBezTo>
                <a:cubicBezTo>
                  <a:pt x="772187" y="226075"/>
                  <a:pt x="768549" y="233436"/>
                  <a:pt x="761273" y="240796"/>
                </a:cubicBezTo>
                <a:cubicBezTo>
                  <a:pt x="753997" y="244476"/>
                  <a:pt x="743083" y="244476"/>
                  <a:pt x="735807" y="244476"/>
                </a:cubicBezTo>
                <a:cubicBezTo>
                  <a:pt x="706703" y="244476"/>
                  <a:pt x="692151" y="229755"/>
                  <a:pt x="695789" y="200314"/>
                </a:cubicBezTo>
                <a:cubicBezTo>
                  <a:pt x="695789" y="178234"/>
                  <a:pt x="717617" y="163513"/>
                  <a:pt x="739445" y="163513"/>
                </a:cubicBezTo>
                <a:close/>
                <a:moveTo>
                  <a:pt x="522857" y="163513"/>
                </a:moveTo>
                <a:cubicBezTo>
                  <a:pt x="533603" y="163513"/>
                  <a:pt x="544349" y="170873"/>
                  <a:pt x="547931" y="178234"/>
                </a:cubicBezTo>
                <a:cubicBezTo>
                  <a:pt x="551513" y="167193"/>
                  <a:pt x="562259" y="163513"/>
                  <a:pt x="573006" y="163513"/>
                </a:cubicBezTo>
                <a:cubicBezTo>
                  <a:pt x="590916" y="163513"/>
                  <a:pt x="601662" y="174553"/>
                  <a:pt x="601662" y="192954"/>
                </a:cubicBezTo>
                <a:cubicBezTo>
                  <a:pt x="598080" y="244476"/>
                  <a:pt x="598080" y="244476"/>
                  <a:pt x="598080" y="244476"/>
                </a:cubicBezTo>
                <a:cubicBezTo>
                  <a:pt x="569423" y="244476"/>
                  <a:pt x="569423" y="244476"/>
                  <a:pt x="569423" y="244476"/>
                </a:cubicBezTo>
                <a:cubicBezTo>
                  <a:pt x="573006" y="196634"/>
                  <a:pt x="573006" y="196634"/>
                  <a:pt x="573006" y="196634"/>
                </a:cubicBezTo>
                <a:cubicBezTo>
                  <a:pt x="573006" y="189274"/>
                  <a:pt x="573006" y="181914"/>
                  <a:pt x="562259" y="181914"/>
                </a:cubicBezTo>
                <a:cubicBezTo>
                  <a:pt x="547931" y="181914"/>
                  <a:pt x="547931" y="196634"/>
                  <a:pt x="547931" y="200314"/>
                </a:cubicBezTo>
                <a:cubicBezTo>
                  <a:pt x="544349" y="244476"/>
                  <a:pt x="544349" y="244476"/>
                  <a:pt x="544349" y="244476"/>
                </a:cubicBezTo>
                <a:cubicBezTo>
                  <a:pt x="515693" y="244476"/>
                  <a:pt x="515693" y="244476"/>
                  <a:pt x="515693" y="244476"/>
                </a:cubicBezTo>
                <a:cubicBezTo>
                  <a:pt x="519275" y="196634"/>
                  <a:pt x="519275" y="196634"/>
                  <a:pt x="519275" y="196634"/>
                </a:cubicBezTo>
                <a:cubicBezTo>
                  <a:pt x="519275" y="189274"/>
                  <a:pt x="519275" y="181914"/>
                  <a:pt x="508529" y="181914"/>
                </a:cubicBezTo>
                <a:cubicBezTo>
                  <a:pt x="494200" y="181914"/>
                  <a:pt x="494200" y="196634"/>
                  <a:pt x="494200" y="200314"/>
                </a:cubicBezTo>
                <a:cubicBezTo>
                  <a:pt x="494200" y="244476"/>
                  <a:pt x="494200" y="244476"/>
                  <a:pt x="494200" y="244476"/>
                </a:cubicBezTo>
                <a:cubicBezTo>
                  <a:pt x="461962" y="244476"/>
                  <a:pt x="461962" y="244476"/>
                  <a:pt x="461962" y="244476"/>
                </a:cubicBezTo>
                <a:cubicBezTo>
                  <a:pt x="469126" y="167193"/>
                  <a:pt x="469126" y="167193"/>
                  <a:pt x="469126" y="167193"/>
                </a:cubicBezTo>
                <a:lnTo>
                  <a:pt x="497782" y="167193"/>
                </a:lnTo>
                <a:cubicBezTo>
                  <a:pt x="497782" y="174553"/>
                  <a:pt x="497782" y="174553"/>
                  <a:pt x="497782" y="174553"/>
                </a:cubicBezTo>
                <a:cubicBezTo>
                  <a:pt x="504947" y="163513"/>
                  <a:pt x="515693" y="163513"/>
                  <a:pt x="522857" y="163513"/>
                </a:cubicBezTo>
                <a:close/>
                <a:moveTo>
                  <a:pt x="154450" y="134937"/>
                </a:moveTo>
                <a:cubicBezTo>
                  <a:pt x="154450" y="178752"/>
                  <a:pt x="154450" y="178752"/>
                  <a:pt x="154450" y="178752"/>
                </a:cubicBezTo>
                <a:cubicBezTo>
                  <a:pt x="150850" y="171450"/>
                  <a:pt x="143648" y="164147"/>
                  <a:pt x="136446" y="160496"/>
                </a:cubicBezTo>
                <a:cubicBezTo>
                  <a:pt x="100437" y="160496"/>
                  <a:pt x="100437" y="160496"/>
                  <a:pt x="100437" y="160496"/>
                </a:cubicBezTo>
                <a:cubicBezTo>
                  <a:pt x="111240" y="167798"/>
                  <a:pt x="129244" y="182403"/>
                  <a:pt x="129244" y="193357"/>
                </a:cubicBezTo>
                <a:cubicBezTo>
                  <a:pt x="129244" y="197009"/>
                  <a:pt x="122042" y="197009"/>
                  <a:pt x="118441" y="197009"/>
                </a:cubicBezTo>
                <a:cubicBezTo>
                  <a:pt x="96836" y="197009"/>
                  <a:pt x="96836" y="197009"/>
                  <a:pt x="96836" y="197009"/>
                </a:cubicBezTo>
                <a:cubicBezTo>
                  <a:pt x="96836" y="222567"/>
                  <a:pt x="96836" y="222567"/>
                  <a:pt x="96836" y="222567"/>
                </a:cubicBezTo>
                <a:cubicBezTo>
                  <a:pt x="132845" y="222567"/>
                  <a:pt x="132845" y="222567"/>
                  <a:pt x="132845" y="222567"/>
                </a:cubicBezTo>
                <a:cubicBezTo>
                  <a:pt x="140047" y="222567"/>
                  <a:pt x="150850" y="218916"/>
                  <a:pt x="154450" y="207962"/>
                </a:cubicBezTo>
                <a:cubicBezTo>
                  <a:pt x="154450" y="244475"/>
                  <a:pt x="154450" y="244475"/>
                  <a:pt x="154450" y="244475"/>
                </a:cubicBezTo>
                <a:cubicBezTo>
                  <a:pt x="186859" y="244475"/>
                  <a:pt x="186859" y="244475"/>
                  <a:pt x="186859" y="244475"/>
                </a:cubicBezTo>
                <a:cubicBezTo>
                  <a:pt x="186859" y="207962"/>
                  <a:pt x="186859" y="207962"/>
                  <a:pt x="186859" y="207962"/>
                </a:cubicBezTo>
                <a:cubicBezTo>
                  <a:pt x="190459" y="218916"/>
                  <a:pt x="201262" y="222567"/>
                  <a:pt x="212065" y="222567"/>
                </a:cubicBezTo>
                <a:cubicBezTo>
                  <a:pt x="244473" y="222567"/>
                  <a:pt x="244473" y="222567"/>
                  <a:pt x="244473" y="222567"/>
                </a:cubicBezTo>
                <a:cubicBezTo>
                  <a:pt x="244473" y="197009"/>
                  <a:pt x="244473" y="197009"/>
                  <a:pt x="244473" y="197009"/>
                </a:cubicBezTo>
                <a:cubicBezTo>
                  <a:pt x="222868" y="197009"/>
                  <a:pt x="222868" y="197009"/>
                  <a:pt x="222868" y="197009"/>
                </a:cubicBezTo>
                <a:cubicBezTo>
                  <a:pt x="219267" y="197009"/>
                  <a:pt x="212065" y="197009"/>
                  <a:pt x="212065" y="193357"/>
                </a:cubicBezTo>
                <a:cubicBezTo>
                  <a:pt x="212065" y="182403"/>
                  <a:pt x="230069" y="167798"/>
                  <a:pt x="240872" y="160496"/>
                </a:cubicBezTo>
                <a:cubicBezTo>
                  <a:pt x="208464" y="160496"/>
                  <a:pt x="208464" y="160496"/>
                  <a:pt x="208464" y="160496"/>
                </a:cubicBezTo>
                <a:cubicBezTo>
                  <a:pt x="197661" y="164147"/>
                  <a:pt x="190459" y="171450"/>
                  <a:pt x="186859" y="178752"/>
                </a:cubicBezTo>
                <a:cubicBezTo>
                  <a:pt x="186859" y="134937"/>
                  <a:pt x="186859" y="134937"/>
                  <a:pt x="186859" y="134937"/>
                </a:cubicBezTo>
                <a:close/>
                <a:moveTo>
                  <a:pt x="1284288" y="130175"/>
                </a:moveTo>
                <a:lnTo>
                  <a:pt x="1314450" y="130175"/>
                </a:lnTo>
                <a:lnTo>
                  <a:pt x="1307789" y="198685"/>
                </a:lnTo>
                <a:lnTo>
                  <a:pt x="1338263" y="166687"/>
                </a:lnTo>
                <a:lnTo>
                  <a:pt x="1371601" y="166687"/>
                </a:lnTo>
                <a:lnTo>
                  <a:pt x="1341438" y="196850"/>
                </a:lnTo>
                <a:lnTo>
                  <a:pt x="1368426" y="244475"/>
                </a:lnTo>
                <a:lnTo>
                  <a:pt x="1333501" y="244475"/>
                </a:lnTo>
                <a:lnTo>
                  <a:pt x="1307501" y="201652"/>
                </a:lnTo>
                <a:lnTo>
                  <a:pt x="1303338" y="244475"/>
                </a:lnTo>
                <a:lnTo>
                  <a:pt x="1276350" y="244475"/>
                </a:lnTo>
                <a:close/>
                <a:moveTo>
                  <a:pt x="1109662" y="130175"/>
                </a:moveTo>
                <a:lnTo>
                  <a:pt x="1135062" y="130175"/>
                </a:lnTo>
                <a:lnTo>
                  <a:pt x="1128712" y="244475"/>
                </a:lnTo>
                <a:lnTo>
                  <a:pt x="1103312" y="244475"/>
                </a:lnTo>
                <a:close/>
                <a:moveTo>
                  <a:pt x="1056344" y="130175"/>
                </a:moveTo>
                <a:cubicBezTo>
                  <a:pt x="1078021" y="130175"/>
                  <a:pt x="1103312" y="137549"/>
                  <a:pt x="1099699" y="167046"/>
                </a:cubicBezTo>
                <a:cubicBezTo>
                  <a:pt x="1070796" y="167046"/>
                  <a:pt x="1070796" y="167046"/>
                  <a:pt x="1070796" y="167046"/>
                </a:cubicBezTo>
                <a:cubicBezTo>
                  <a:pt x="1070796" y="159672"/>
                  <a:pt x="1067183" y="152298"/>
                  <a:pt x="1056344" y="152298"/>
                </a:cubicBezTo>
                <a:cubicBezTo>
                  <a:pt x="1045505" y="152298"/>
                  <a:pt x="1034666" y="159672"/>
                  <a:pt x="1031053" y="181794"/>
                </a:cubicBezTo>
                <a:cubicBezTo>
                  <a:pt x="1027440" y="203917"/>
                  <a:pt x="1031053" y="222352"/>
                  <a:pt x="1049118" y="222352"/>
                </a:cubicBezTo>
                <a:cubicBezTo>
                  <a:pt x="1067183" y="222352"/>
                  <a:pt x="1067183" y="207604"/>
                  <a:pt x="1070796" y="207604"/>
                </a:cubicBezTo>
                <a:cubicBezTo>
                  <a:pt x="1099699" y="207604"/>
                  <a:pt x="1099699" y="207604"/>
                  <a:pt x="1099699" y="207604"/>
                </a:cubicBezTo>
                <a:cubicBezTo>
                  <a:pt x="1099699" y="218665"/>
                  <a:pt x="1088860" y="244475"/>
                  <a:pt x="1049118" y="244475"/>
                </a:cubicBezTo>
                <a:cubicBezTo>
                  <a:pt x="1005763" y="244475"/>
                  <a:pt x="998537" y="211291"/>
                  <a:pt x="1002150" y="181794"/>
                </a:cubicBezTo>
                <a:cubicBezTo>
                  <a:pt x="1002150" y="155985"/>
                  <a:pt x="1020215" y="130175"/>
                  <a:pt x="1056344" y="130175"/>
                </a:cubicBezTo>
                <a:close/>
                <a:moveTo>
                  <a:pt x="839787" y="130175"/>
                </a:moveTo>
                <a:lnTo>
                  <a:pt x="868362" y="130175"/>
                </a:lnTo>
                <a:lnTo>
                  <a:pt x="862012" y="244475"/>
                </a:lnTo>
                <a:lnTo>
                  <a:pt x="833437" y="244475"/>
                </a:lnTo>
                <a:close/>
                <a:moveTo>
                  <a:pt x="608901" y="130175"/>
                </a:moveTo>
                <a:cubicBezTo>
                  <a:pt x="637857" y="130175"/>
                  <a:pt x="637857" y="130175"/>
                  <a:pt x="637857" y="130175"/>
                </a:cubicBezTo>
                <a:cubicBezTo>
                  <a:pt x="634237" y="174420"/>
                  <a:pt x="634237" y="174420"/>
                  <a:pt x="634237" y="174420"/>
                </a:cubicBezTo>
                <a:cubicBezTo>
                  <a:pt x="637857" y="174420"/>
                  <a:pt x="637857" y="174420"/>
                  <a:pt x="637857" y="174420"/>
                </a:cubicBezTo>
                <a:cubicBezTo>
                  <a:pt x="641476" y="170733"/>
                  <a:pt x="648715" y="163359"/>
                  <a:pt x="659574" y="163359"/>
                </a:cubicBezTo>
                <a:cubicBezTo>
                  <a:pt x="684910" y="163359"/>
                  <a:pt x="692149" y="185481"/>
                  <a:pt x="692149" y="203917"/>
                </a:cubicBezTo>
                <a:cubicBezTo>
                  <a:pt x="688530" y="222352"/>
                  <a:pt x="681291" y="244475"/>
                  <a:pt x="655954" y="244475"/>
                </a:cubicBezTo>
                <a:cubicBezTo>
                  <a:pt x="645096" y="244475"/>
                  <a:pt x="637857" y="240788"/>
                  <a:pt x="634237" y="233414"/>
                </a:cubicBezTo>
                <a:cubicBezTo>
                  <a:pt x="630618" y="244475"/>
                  <a:pt x="630618" y="244475"/>
                  <a:pt x="630618" y="244475"/>
                </a:cubicBezTo>
                <a:cubicBezTo>
                  <a:pt x="601662" y="244475"/>
                  <a:pt x="601662" y="244475"/>
                  <a:pt x="601662" y="244475"/>
                </a:cubicBezTo>
                <a:close/>
                <a:moveTo>
                  <a:pt x="439737" y="130175"/>
                </a:moveTo>
                <a:lnTo>
                  <a:pt x="465137" y="130175"/>
                </a:lnTo>
                <a:lnTo>
                  <a:pt x="465137" y="152400"/>
                </a:lnTo>
                <a:lnTo>
                  <a:pt x="436562" y="152400"/>
                </a:lnTo>
                <a:close/>
                <a:moveTo>
                  <a:pt x="393699" y="130175"/>
                </a:moveTo>
                <a:lnTo>
                  <a:pt x="428624" y="130175"/>
                </a:lnTo>
                <a:lnTo>
                  <a:pt x="388937" y="177800"/>
                </a:lnTo>
                <a:lnTo>
                  <a:pt x="425449" y="244475"/>
                </a:lnTo>
                <a:lnTo>
                  <a:pt x="388937" y="244475"/>
                </a:lnTo>
                <a:lnTo>
                  <a:pt x="354012" y="182563"/>
                </a:lnTo>
                <a:close/>
                <a:moveTo>
                  <a:pt x="323850" y="130175"/>
                </a:moveTo>
                <a:lnTo>
                  <a:pt x="357187" y="130175"/>
                </a:lnTo>
                <a:lnTo>
                  <a:pt x="349250" y="244475"/>
                </a:lnTo>
                <a:lnTo>
                  <a:pt x="317500" y="244475"/>
                </a:lnTo>
                <a:close/>
                <a:moveTo>
                  <a:pt x="173830" y="115887"/>
                </a:moveTo>
                <a:cubicBezTo>
                  <a:pt x="221613" y="115887"/>
                  <a:pt x="260349" y="149648"/>
                  <a:pt x="260349" y="191294"/>
                </a:cubicBezTo>
                <a:cubicBezTo>
                  <a:pt x="260349" y="232940"/>
                  <a:pt x="221613" y="266701"/>
                  <a:pt x="173830" y="266701"/>
                </a:cubicBezTo>
                <a:cubicBezTo>
                  <a:pt x="126047" y="266701"/>
                  <a:pt x="87311" y="232940"/>
                  <a:pt x="87311" y="191294"/>
                </a:cubicBezTo>
                <a:cubicBezTo>
                  <a:pt x="87311" y="149648"/>
                  <a:pt x="126047" y="115887"/>
                  <a:pt x="173830" y="115887"/>
                </a:cubicBezTo>
                <a:close/>
                <a:moveTo>
                  <a:pt x="724693" y="0"/>
                </a:moveTo>
                <a:cubicBezTo>
                  <a:pt x="995101" y="0"/>
                  <a:pt x="1254693" y="32924"/>
                  <a:pt x="1449387" y="84138"/>
                </a:cubicBezTo>
                <a:cubicBezTo>
                  <a:pt x="1254693" y="43898"/>
                  <a:pt x="995101" y="21949"/>
                  <a:pt x="724693" y="21949"/>
                </a:cubicBezTo>
                <a:cubicBezTo>
                  <a:pt x="457891" y="21949"/>
                  <a:pt x="198299" y="43898"/>
                  <a:pt x="0" y="84138"/>
                </a:cubicBezTo>
                <a:cubicBezTo>
                  <a:pt x="198299" y="32924"/>
                  <a:pt x="457891" y="0"/>
                  <a:pt x="724693"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8" name="Title 125">
            <a:extLst>
              <a:ext uri="{FF2B5EF4-FFF2-40B4-BE49-F238E27FC236}">
                <a16:creationId xmlns:a16="http://schemas.microsoft.com/office/drawing/2014/main" id="{1BB76F0A-C401-4CFF-A1ED-8FEBBDE6CEC4}"/>
              </a:ext>
            </a:extLst>
          </p:cNvPr>
          <p:cNvSpPr>
            <a:spLocks noGrp="1"/>
          </p:cNvSpPr>
          <p:nvPr>
            <p:ph type="ctrTitle" hasCustomPrompt="1"/>
          </p:nvPr>
        </p:nvSpPr>
        <p:spPr>
          <a:xfrm>
            <a:off x="0" y="-4764"/>
            <a:ext cx="6096000" cy="6862763"/>
          </a:xfrm>
          <a:prstGeom prst="rect">
            <a:avLst/>
          </a:prstGeom>
          <a:noFill/>
        </p:spPr>
        <p:txBody>
          <a:bodyPr vert="horz" wrap="square" lIns="822960" tIns="182880" rIns="91440" bIns="3749040" rtlCol="0" anchor="b">
            <a:noAutofit/>
          </a:bodyPr>
          <a:lstStyle>
            <a:lvl1pPr>
              <a:defRPr lang="en-US" dirty="0">
                <a:solidFill>
                  <a:schemeClr val="bg1"/>
                </a:solidFill>
                <a:effectLst/>
              </a:defRPr>
            </a:lvl1pPr>
          </a:lstStyle>
          <a:p>
            <a:pPr marL="0" lvl="0"/>
            <a:r>
              <a:rPr lang="en-US"/>
              <a:t>Presentation name</a:t>
            </a:r>
          </a:p>
        </p:txBody>
      </p:sp>
    </p:spTree>
    <p:extLst>
      <p:ext uri="{BB962C8B-B14F-4D97-AF65-F5344CB8AC3E}">
        <p14:creationId xmlns:p14="http://schemas.microsoft.com/office/powerpoint/2010/main" val="3335708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ab (nav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5186DA2-86BB-4057-A9AA-1026D324DA84}"/>
              </a:ext>
            </a:extLst>
          </p:cNvPr>
          <p:cNvSpPr/>
          <p:nvPr userDrawn="1"/>
        </p:nvSpPr>
        <p:spPr>
          <a:xfrm>
            <a:off x="3882683" y="-8103"/>
            <a:ext cx="8309318" cy="6866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AE2B0BD5-438A-428F-9736-0CE1B14E4297}"/>
              </a:ext>
            </a:extLst>
          </p:cNvPr>
          <p:cNvSpPr/>
          <p:nvPr userDrawn="1"/>
        </p:nvSpPr>
        <p:spPr>
          <a:xfrm>
            <a:off x="-1" y="-8103"/>
            <a:ext cx="3806825" cy="6866104"/>
          </a:xfrm>
          <a:prstGeom prst="rect">
            <a:avLst/>
          </a:prstGeom>
          <a:solidFill>
            <a:srgbClr val="1B5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E08863DA-C955-4340-8B91-1897CE54D01E}"/>
              </a:ext>
            </a:extLst>
          </p:cNvPr>
          <p:cNvSpPr>
            <a:spLocks noGrp="1"/>
          </p:cNvSpPr>
          <p:nvPr>
            <p:ph type="title"/>
          </p:nvPr>
        </p:nvSpPr>
        <p:spPr>
          <a:xfrm>
            <a:off x="464072" y="365126"/>
            <a:ext cx="2938154" cy="749636"/>
          </a:xfrm>
        </p:spPr>
        <p:txBody>
          <a:bodyPr vert="horz" lIns="91440" tIns="45720" rIns="91440" bIns="45720" rtlCol="0" anchor="t">
            <a:noAutofit/>
          </a:bodyPr>
          <a:lstStyle>
            <a:lvl1pPr>
              <a:defRPr lang="en-US" sz="4000">
                <a:solidFill>
                  <a:schemeClr val="bg1"/>
                </a:solidFill>
              </a:defRPr>
            </a:lvl1pPr>
          </a:lstStyle>
          <a:p>
            <a:pPr lvl="0"/>
            <a:r>
              <a:rPr lang="en-US"/>
              <a:t>Click to edit Master title style</a:t>
            </a:r>
          </a:p>
        </p:txBody>
      </p:sp>
      <p:sp>
        <p:nvSpPr>
          <p:cNvPr id="12" name="Text Placeholder 9">
            <a:extLst>
              <a:ext uri="{FF2B5EF4-FFF2-40B4-BE49-F238E27FC236}">
                <a16:creationId xmlns:a16="http://schemas.microsoft.com/office/drawing/2014/main" id="{FE88B05C-A42F-4596-811E-866F07255D3C}"/>
              </a:ext>
            </a:extLst>
          </p:cNvPr>
          <p:cNvSpPr>
            <a:spLocks noGrp="1"/>
          </p:cNvSpPr>
          <p:nvPr>
            <p:ph type="body" sz="quarter" idx="26"/>
          </p:nvPr>
        </p:nvSpPr>
        <p:spPr>
          <a:xfrm>
            <a:off x="601711" y="2525122"/>
            <a:ext cx="2668710" cy="703078"/>
          </a:xfrm>
          <a:ln w="12700">
            <a:miter lim="400000"/>
          </a:ln>
        </p:spPr>
        <p:txBody>
          <a:bodyPr lIns="35719" tIns="35719" rIns="35719" bIns="35719" anchor="t">
            <a:noAutofit/>
          </a:bodyPr>
          <a:lstStyle>
            <a:lvl1pPr marL="0" indent="0">
              <a:buNone/>
              <a:defRPr lang="en-US" sz="2500" kern="0" spc="-50" dirty="0">
                <a:solidFill>
                  <a:schemeClr val="accent3"/>
                </a:solidFill>
                <a:latin typeface="Arial" panose="020B0604020202020204" pitchFamily="34" charset="0"/>
                <a:ea typeface="Arial" panose="020B0604020202020204" pitchFamily="34" charset="0"/>
                <a:cs typeface="Arial" panose="020B0604020202020204" pitchFamily="34" charset="0"/>
              </a:defRPr>
            </a:lvl1pPr>
          </a:lstStyle>
          <a:p>
            <a:pPr marL="0" lvl="0" defTabSz="292100" hangingPunct="0">
              <a:lnSpc>
                <a:spcPct val="80000"/>
              </a:lnSpc>
            </a:pPr>
            <a:r>
              <a:rPr lang="en-US"/>
              <a:t>Click to edit</a:t>
            </a:r>
          </a:p>
        </p:txBody>
      </p:sp>
      <p:sp>
        <p:nvSpPr>
          <p:cNvPr id="3" name="Content Placeholder 2">
            <a:extLst>
              <a:ext uri="{FF2B5EF4-FFF2-40B4-BE49-F238E27FC236}">
                <a16:creationId xmlns:a16="http://schemas.microsoft.com/office/drawing/2014/main" id="{7995F67B-9ED2-4202-BB54-BB1A8BFB8D33}"/>
              </a:ext>
            </a:extLst>
          </p:cNvPr>
          <p:cNvSpPr>
            <a:spLocks noGrp="1"/>
          </p:cNvSpPr>
          <p:nvPr>
            <p:ph sz="quarter" idx="27"/>
          </p:nvPr>
        </p:nvSpPr>
        <p:spPr>
          <a:xfrm>
            <a:off x="4078288" y="365125"/>
            <a:ext cx="7842250" cy="6069013"/>
          </a:xfrm>
        </p:spPr>
        <p:txBody>
          <a:bodyPr/>
          <a:lstStyle>
            <a:lvl1pPr>
              <a:defRPr>
                <a:solidFill>
                  <a:srgbClr val="1B522E"/>
                </a:solidFill>
              </a:defRPr>
            </a:lvl1pPr>
            <a:lvl2pPr>
              <a:defRPr>
                <a:solidFill>
                  <a:srgbClr val="1B522E"/>
                </a:solidFill>
              </a:defRPr>
            </a:lvl2pPr>
            <a:lvl3pPr>
              <a:defRPr>
                <a:solidFill>
                  <a:srgbClr val="1B522E"/>
                </a:solidFill>
              </a:defRPr>
            </a:lvl3pPr>
            <a:lvl4pPr>
              <a:defRPr>
                <a:solidFill>
                  <a:srgbClr val="1B522E"/>
                </a:solidFill>
              </a:defRPr>
            </a:lvl4pPr>
            <a:lvl5pPr>
              <a:defRPr>
                <a:solidFill>
                  <a:srgbClr val="1B522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3">
            <a:extLst>
              <a:ext uri="{FF2B5EF4-FFF2-40B4-BE49-F238E27FC236}">
                <a16:creationId xmlns:a16="http://schemas.microsoft.com/office/drawing/2014/main" id="{E10AF27B-6A3E-4713-BF8E-03C6FCF78521}"/>
              </a:ext>
            </a:extLst>
          </p:cNvPr>
          <p:cNvSpPr>
            <a:spLocks noGrp="1"/>
          </p:cNvSpPr>
          <p:nvPr>
            <p:ph type="sldNum" sz="quarter" idx="12"/>
          </p:nvPr>
        </p:nvSpPr>
        <p:spPr>
          <a:xfrm>
            <a:off x="11827170" y="6594703"/>
            <a:ext cx="364830" cy="263297"/>
          </a:xfrm>
        </p:spPr>
        <p:txBody>
          <a:bodyPr/>
          <a:lstStyle>
            <a:lvl1pPr>
              <a:defRPr>
                <a:solidFill>
                  <a:schemeClr val="tx1"/>
                </a:solidFill>
              </a:defRPr>
            </a:lvl1pPr>
          </a:lstStyle>
          <a:p>
            <a:fld id="{20C8323C-CE65-4792-89F2-4F49F8D807A3}" type="slidenum">
              <a:rPr lang="en-US" smtClean="0"/>
              <a:pPr/>
              <a:t>‹#›</a:t>
            </a:fld>
            <a:endParaRPr lang="en-US"/>
          </a:p>
        </p:txBody>
      </p:sp>
      <p:sp>
        <p:nvSpPr>
          <p:cNvPr id="9" name="Hidden shape 2">
            <a:extLst>
              <a:ext uri="{FF2B5EF4-FFF2-40B4-BE49-F238E27FC236}">
                <a16:creationId xmlns:a16="http://schemas.microsoft.com/office/drawing/2014/main" id="{D4B02045-087B-43A7-9D23-7C6DABA1EA5D}"/>
              </a:ext>
            </a:extLst>
          </p:cNvPr>
          <p:cNvSpPr>
            <a:spLocks/>
          </p:cNvSpPr>
          <p:nvPr userDrawn="1"/>
        </p:nvSpPr>
        <p:spPr bwMode="auto">
          <a:xfrm>
            <a:off x="710599" y="6018075"/>
            <a:ext cx="1512887" cy="583282"/>
          </a:xfrm>
          <a:custGeom>
            <a:avLst/>
            <a:gdLst>
              <a:gd name="connsiteX0" fmla="*/ 1204118 w 1449387"/>
              <a:gd name="connsiteY0" fmla="*/ 390525 h 558800"/>
              <a:gd name="connsiteX1" fmla="*/ 1207557 w 1449387"/>
              <a:gd name="connsiteY1" fmla="*/ 401638 h 558800"/>
              <a:gd name="connsiteX2" fmla="*/ 1214436 w 1449387"/>
              <a:gd name="connsiteY2" fmla="*/ 423863 h 558800"/>
              <a:gd name="connsiteX3" fmla="*/ 1193799 w 1449387"/>
              <a:gd name="connsiteY3" fmla="*/ 423863 h 558800"/>
              <a:gd name="connsiteX4" fmla="*/ 1200678 w 1449387"/>
              <a:gd name="connsiteY4" fmla="*/ 401638 h 558800"/>
              <a:gd name="connsiteX5" fmla="*/ 1204118 w 1449387"/>
              <a:gd name="connsiteY5" fmla="*/ 390525 h 558800"/>
              <a:gd name="connsiteX6" fmla="*/ 968374 w 1449387"/>
              <a:gd name="connsiteY6" fmla="*/ 390525 h 558800"/>
              <a:gd name="connsiteX7" fmla="*/ 995362 w 1449387"/>
              <a:gd name="connsiteY7" fmla="*/ 417513 h 558800"/>
              <a:gd name="connsiteX8" fmla="*/ 968374 w 1449387"/>
              <a:gd name="connsiteY8" fmla="*/ 444501 h 558800"/>
              <a:gd name="connsiteX9" fmla="*/ 941386 w 1449387"/>
              <a:gd name="connsiteY9" fmla="*/ 417513 h 558800"/>
              <a:gd name="connsiteX10" fmla="*/ 968374 w 1449387"/>
              <a:gd name="connsiteY10" fmla="*/ 390525 h 558800"/>
              <a:gd name="connsiteX11" fmla="*/ 369887 w 1449387"/>
              <a:gd name="connsiteY11" fmla="*/ 390525 h 558800"/>
              <a:gd name="connsiteX12" fmla="*/ 396875 w 1449387"/>
              <a:gd name="connsiteY12" fmla="*/ 417513 h 558800"/>
              <a:gd name="connsiteX13" fmla="*/ 369887 w 1449387"/>
              <a:gd name="connsiteY13" fmla="*/ 444501 h 558800"/>
              <a:gd name="connsiteX14" fmla="*/ 342899 w 1449387"/>
              <a:gd name="connsiteY14" fmla="*/ 417513 h 558800"/>
              <a:gd name="connsiteX15" fmla="*/ 369887 w 1449387"/>
              <a:gd name="connsiteY15" fmla="*/ 390525 h 558800"/>
              <a:gd name="connsiteX16" fmla="*/ 238125 w 1449387"/>
              <a:gd name="connsiteY16" fmla="*/ 390525 h 558800"/>
              <a:gd name="connsiteX17" fmla="*/ 248841 w 1449387"/>
              <a:gd name="connsiteY17" fmla="*/ 390525 h 558800"/>
              <a:gd name="connsiteX18" fmla="*/ 259556 w 1449387"/>
              <a:gd name="connsiteY18" fmla="*/ 390525 h 558800"/>
              <a:gd name="connsiteX19" fmla="*/ 266700 w 1449387"/>
              <a:gd name="connsiteY19" fmla="*/ 401411 h 558800"/>
              <a:gd name="connsiteX20" fmla="*/ 252413 w 1449387"/>
              <a:gd name="connsiteY20" fmla="*/ 415925 h 558800"/>
              <a:gd name="connsiteX21" fmla="*/ 238125 w 1449387"/>
              <a:gd name="connsiteY21" fmla="*/ 415925 h 558800"/>
              <a:gd name="connsiteX22" fmla="*/ 238125 w 1449387"/>
              <a:gd name="connsiteY22" fmla="*/ 390525 h 558800"/>
              <a:gd name="connsiteX23" fmla="*/ 133349 w 1449387"/>
              <a:gd name="connsiteY23" fmla="*/ 390525 h 558800"/>
              <a:gd name="connsiteX24" fmla="*/ 147637 w 1449387"/>
              <a:gd name="connsiteY24" fmla="*/ 390525 h 558800"/>
              <a:gd name="connsiteX25" fmla="*/ 161924 w 1449387"/>
              <a:gd name="connsiteY25" fmla="*/ 404812 h 558800"/>
              <a:gd name="connsiteX26" fmla="*/ 147637 w 1449387"/>
              <a:gd name="connsiteY26" fmla="*/ 419100 h 558800"/>
              <a:gd name="connsiteX27" fmla="*/ 133349 w 1449387"/>
              <a:gd name="connsiteY27" fmla="*/ 419100 h 558800"/>
              <a:gd name="connsiteX28" fmla="*/ 133349 w 1449387"/>
              <a:gd name="connsiteY28" fmla="*/ 390525 h 558800"/>
              <a:gd name="connsiteX29" fmla="*/ 1287462 w 1449387"/>
              <a:gd name="connsiteY29" fmla="*/ 379413 h 558800"/>
              <a:gd name="connsiteX30" fmla="*/ 1287462 w 1449387"/>
              <a:gd name="connsiteY30" fmla="*/ 455613 h 558800"/>
              <a:gd name="connsiteX31" fmla="*/ 1327149 w 1449387"/>
              <a:gd name="connsiteY31" fmla="*/ 455613 h 558800"/>
              <a:gd name="connsiteX32" fmla="*/ 1327149 w 1449387"/>
              <a:gd name="connsiteY32" fmla="*/ 444500 h 558800"/>
              <a:gd name="connsiteX33" fmla="*/ 1293812 w 1449387"/>
              <a:gd name="connsiteY33" fmla="*/ 444500 h 558800"/>
              <a:gd name="connsiteX34" fmla="*/ 1293812 w 1449387"/>
              <a:gd name="connsiteY34" fmla="*/ 379413 h 558800"/>
              <a:gd name="connsiteX35" fmla="*/ 1196974 w 1449387"/>
              <a:gd name="connsiteY35" fmla="*/ 379413 h 558800"/>
              <a:gd name="connsiteX36" fmla="*/ 1171574 w 1449387"/>
              <a:gd name="connsiteY36" fmla="*/ 455613 h 558800"/>
              <a:gd name="connsiteX37" fmla="*/ 1182686 w 1449387"/>
              <a:gd name="connsiteY37" fmla="*/ 455613 h 558800"/>
              <a:gd name="connsiteX38" fmla="*/ 1189036 w 1449387"/>
              <a:gd name="connsiteY38" fmla="*/ 434975 h 558800"/>
              <a:gd name="connsiteX39" fmla="*/ 1214436 w 1449387"/>
              <a:gd name="connsiteY39" fmla="*/ 434975 h 558800"/>
              <a:gd name="connsiteX40" fmla="*/ 1225549 w 1449387"/>
              <a:gd name="connsiteY40" fmla="*/ 455613 h 558800"/>
              <a:gd name="connsiteX41" fmla="*/ 1233486 w 1449387"/>
              <a:gd name="connsiteY41" fmla="*/ 455613 h 558800"/>
              <a:gd name="connsiteX42" fmla="*/ 1208086 w 1449387"/>
              <a:gd name="connsiteY42" fmla="*/ 379413 h 558800"/>
              <a:gd name="connsiteX43" fmla="*/ 1060449 w 1449387"/>
              <a:gd name="connsiteY43" fmla="*/ 379413 h 558800"/>
              <a:gd name="connsiteX44" fmla="*/ 1060449 w 1449387"/>
              <a:gd name="connsiteY44" fmla="*/ 455613 h 558800"/>
              <a:gd name="connsiteX45" fmla="*/ 1071165 w 1449387"/>
              <a:gd name="connsiteY45" fmla="*/ 455613 h 558800"/>
              <a:gd name="connsiteX46" fmla="*/ 1071165 w 1449387"/>
              <a:gd name="connsiteY46" fmla="*/ 408442 h 558800"/>
              <a:gd name="connsiteX47" fmla="*/ 1071165 w 1449387"/>
              <a:gd name="connsiteY47" fmla="*/ 397556 h 558800"/>
              <a:gd name="connsiteX48" fmla="*/ 1074737 w 1449387"/>
              <a:gd name="connsiteY48" fmla="*/ 408442 h 558800"/>
              <a:gd name="connsiteX49" fmla="*/ 1106883 w 1449387"/>
              <a:gd name="connsiteY49" fmla="*/ 455613 h 558800"/>
              <a:gd name="connsiteX50" fmla="*/ 1117599 w 1449387"/>
              <a:gd name="connsiteY50" fmla="*/ 455613 h 558800"/>
              <a:gd name="connsiteX51" fmla="*/ 1117599 w 1449387"/>
              <a:gd name="connsiteY51" fmla="*/ 379413 h 558800"/>
              <a:gd name="connsiteX52" fmla="*/ 1106883 w 1449387"/>
              <a:gd name="connsiteY52" fmla="*/ 379413 h 558800"/>
              <a:gd name="connsiteX53" fmla="*/ 1106883 w 1449387"/>
              <a:gd name="connsiteY53" fmla="*/ 430213 h 558800"/>
              <a:gd name="connsiteX54" fmla="*/ 1110455 w 1449387"/>
              <a:gd name="connsiteY54" fmla="*/ 437470 h 558800"/>
              <a:gd name="connsiteX55" fmla="*/ 1103312 w 1449387"/>
              <a:gd name="connsiteY55" fmla="*/ 430213 h 558800"/>
              <a:gd name="connsiteX56" fmla="*/ 1071165 w 1449387"/>
              <a:gd name="connsiteY56" fmla="*/ 379413 h 558800"/>
              <a:gd name="connsiteX57" fmla="*/ 1060449 w 1449387"/>
              <a:gd name="connsiteY57" fmla="*/ 379413 h 558800"/>
              <a:gd name="connsiteX58" fmla="*/ 968374 w 1449387"/>
              <a:gd name="connsiteY58" fmla="*/ 379413 h 558800"/>
              <a:gd name="connsiteX59" fmla="*/ 930274 w 1449387"/>
              <a:gd name="connsiteY59" fmla="*/ 417513 h 558800"/>
              <a:gd name="connsiteX60" fmla="*/ 968374 w 1449387"/>
              <a:gd name="connsiteY60" fmla="*/ 455613 h 558800"/>
              <a:gd name="connsiteX61" fmla="*/ 1006474 w 1449387"/>
              <a:gd name="connsiteY61" fmla="*/ 417513 h 558800"/>
              <a:gd name="connsiteX62" fmla="*/ 968374 w 1449387"/>
              <a:gd name="connsiteY62" fmla="*/ 379413 h 558800"/>
              <a:gd name="connsiteX63" fmla="*/ 862012 w 1449387"/>
              <a:gd name="connsiteY63" fmla="*/ 379413 h 558800"/>
              <a:gd name="connsiteX64" fmla="*/ 862012 w 1449387"/>
              <a:gd name="connsiteY64" fmla="*/ 455613 h 558800"/>
              <a:gd name="connsiteX65" fmla="*/ 873124 w 1449387"/>
              <a:gd name="connsiteY65" fmla="*/ 455613 h 558800"/>
              <a:gd name="connsiteX66" fmla="*/ 873124 w 1449387"/>
              <a:gd name="connsiteY66" fmla="*/ 379413 h 558800"/>
              <a:gd name="connsiteX67" fmla="*/ 778851 w 1449387"/>
              <a:gd name="connsiteY67" fmla="*/ 379413 h 558800"/>
              <a:gd name="connsiteX68" fmla="*/ 757603 w 1449387"/>
              <a:gd name="connsiteY68" fmla="*/ 401184 h 558800"/>
              <a:gd name="connsiteX69" fmla="*/ 793016 w 1449387"/>
              <a:gd name="connsiteY69" fmla="*/ 433842 h 558800"/>
              <a:gd name="connsiteX70" fmla="*/ 778851 w 1449387"/>
              <a:gd name="connsiteY70" fmla="*/ 444727 h 558800"/>
              <a:gd name="connsiteX71" fmla="*/ 761145 w 1449387"/>
              <a:gd name="connsiteY71" fmla="*/ 437470 h 558800"/>
              <a:gd name="connsiteX72" fmla="*/ 754062 w 1449387"/>
              <a:gd name="connsiteY72" fmla="*/ 444727 h 558800"/>
              <a:gd name="connsiteX73" fmla="*/ 778851 w 1449387"/>
              <a:gd name="connsiteY73" fmla="*/ 455613 h 558800"/>
              <a:gd name="connsiteX74" fmla="*/ 800099 w 1449387"/>
              <a:gd name="connsiteY74" fmla="*/ 433842 h 558800"/>
              <a:gd name="connsiteX75" fmla="*/ 768227 w 1449387"/>
              <a:gd name="connsiteY75" fmla="*/ 401184 h 558800"/>
              <a:gd name="connsiteX76" fmla="*/ 778851 w 1449387"/>
              <a:gd name="connsiteY76" fmla="*/ 390299 h 558800"/>
              <a:gd name="connsiteX77" fmla="*/ 796558 w 1449387"/>
              <a:gd name="connsiteY77" fmla="*/ 393927 h 558800"/>
              <a:gd name="connsiteX78" fmla="*/ 800099 w 1449387"/>
              <a:gd name="connsiteY78" fmla="*/ 386670 h 558800"/>
              <a:gd name="connsiteX79" fmla="*/ 778851 w 1449387"/>
              <a:gd name="connsiteY79" fmla="*/ 379413 h 558800"/>
              <a:gd name="connsiteX80" fmla="*/ 681036 w 1449387"/>
              <a:gd name="connsiteY80" fmla="*/ 379413 h 558800"/>
              <a:gd name="connsiteX81" fmla="*/ 659265 w 1449387"/>
              <a:gd name="connsiteY81" fmla="*/ 401184 h 558800"/>
              <a:gd name="connsiteX82" fmla="*/ 695550 w 1449387"/>
              <a:gd name="connsiteY82" fmla="*/ 433842 h 558800"/>
              <a:gd name="connsiteX83" fmla="*/ 681036 w 1449387"/>
              <a:gd name="connsiteY83" fmla="*/ 444727 h 558800"/>
              <a:gd name="connsiteX84" fmla="*/ 662893 w 1449387"/>
              <a:gd name="connsiteY84" fmla="*/ 437470 h 558800"/>
              <a:gd name="connsiteX85" fmla="*/ 655636 w 1449387"/>
              <a:gd name="connsiteY85" fmla="*/ 444727 h 558800"/>
              <a:gd name="connsiteX86" fmla="*/ 681036 w 1449387"/>
              <a:gd name="connsiteY86" fmla="*/ 455613 h 558800"/>
              <a:gd name="connsiteX87" fmla="*/ 706436 w 1449387"/>
              <a:gd name="connsiteY87" fmla="*/ 433842 h 558800"/>
              <a:gd name="connsiteX88" fmla="*/ 670150 w 1449387"/>
              <a:gd name="connsiteY88" fmla="*/ 401184 h 558800"/>
              <a:gd name="connsiteX89" fmla="*/ 681036 w 1449387"/>
              <a:gd name="connsiteY89" fmla="*/ 390299 h 558800"/>
              <a:gd name="connsiteX90" fmla="*/ 699179 w 1449387"/>
              <a:gd name="connsiteY90" fmla="*/ 393927 h 558800"/>
              <a:gd name="connsiteX91" fmla="*/ 702807 w 1449387"/>
              <a:gd name="connsiteY91" fmla="*/ 386670 h 558800"/>
              <a:gd name="connsiteX92" fmla="*/ 681036 w 1449387"/>
              <a:gd name="connsiteY92" fmla="*/ 379413 h 558800"/>
              <a:gd name="connsiteX93" fmla="*/ 561974 w 1449387"/>
              <a:gd name="connsiteY93" fmla="*/ 379413 h 558800"/>
              <a:gd name="connsiteX94" fmla="*/ 561974 w 1449387"/>
              <a:gd name="connsiteY94" fmla="*/ 455613 h 558800"/>
              <a:gd name="connsiteX95" fmla="*/ 606424 w 1449387"/>
              <a:gd name="connsiteY95" fmla="*/ 455613 h 558800"/>
              <a:gd name="connsiteX96" fmla="*/ 606424 w 1449387"/>
              <a:gd name="connsiteY96" fmla="*/ 444500 h 558800"/>
              <a:gd name="connsiteX97" fmla="*/ 573087 w 1449387"/>
              <a:gd name="connsiteY97" fmla="*/ 444500 h 558800"/>
              <a:gd name="connsiteX98" fmla="*/ 573087 w 1449387"/>
              <a:gd name="connsiteY98" fmla="*/ 423863 h 558800"/>
              <a:gd name="connsiteX99" fmla="*/ 598487 w 1449387"/>
              <a:gd name="connsiteY99" fmla="*/ 423863 h 558800"/>
              <a:gd name="connsiteX100" fmla="*/ 598487 w 1449387"/>
              <a:gd name="connsiteY100" fmla="*/ 412750 h 558800"/>
              <a:gd name="connsiteX101" fmla="*/ 573087 w 1449387"/>
              <a:gd name="connsiteY101" fmla="*/ 412750 h 558800"/>
              <a:gd name="connsiteX102" fmla="*/ 573087 w 1449387"/>
              <a:gd name="connsiteY102" fmla="*/ 390525 h 558800"/>
              <a:gd name="connsiteX103" fmla="*/ 606424 w 1449387"/>
              <a:gd name="connsiteY103" fmla="*/ 390525 h 558800"/>
              <a:gd name="connsiteX104" fmla="*/ 606424 w 1449387"/>
              <a:gd name="connsiteY104" fmla="*/ 379413 h 558800"/>
              <a:gd name="connsiteX105" fmla="*/ 465137 w 1449387"/>
              <a:gd name="connsiteY105" fmla="*/ 379413 h 558800"/>
              <a:gd name="connsiteX106" fmla="*/ 465137 w 1449387"/>
              <a:gd name="connsiteY106" fmla="*/ 455613 h 558800"/>
              <a:gd name="connsiteX107" fmla="*/ 476249 w 1449387"/>
              <a:gd name="connsiteY107" fmla="*/ 455613 h 558800"/>
              <a:gd name="connsiteX108" fmla="*/ 476249 w 1449387"/>
              <a:gd name="connsiteY108" fmla="*/ 423863 h 558800"/>
              <a:gd name="connsiteX109" fmla="*/ 501649 w 1449387"/>
              <a:gd name="connsiteY109" fmla="*/ 423863 h 558800"/>
              <a:gd name="connsiteX110" fmla="*/ 501649 w 1449387"/>
              <a:gd name="connsiteY110" fmla="*/ 415925 h 558800"/>
              <a:gd name="connsiteX111" fmla="*/ 476249 w 1449387"/>
              <a:gd name="connsiteY111" fmla="*/ 415925 h 558800"/>
              <a:gd name="connsiteX112" fmla="*/ 476249 w 1449387"/>
              <a:gd name="connsiteY112" fmla="*/ 390525 h 558800"/>
              <a:gd name="connsiteX113" fmla="*/ 504824 w 1449387"/>
              <a:gd name="connsiteY113" fmla="*/ 390525 h 558800"/>
              <a:gd name="connsiteX114" fmla="*/ 504824 w 1449387"/>
              <a:gd name="connsiteY114" fmla="*/ 379413 h 558800"/>
              <a:gd name="connsiteX115" fmla="*/ 369886 w 1449387"/>
              <a:gd name="connsiteY115" fmla="*/ 379413 h 558800"/>
              <a:gd name="connsiteX116" fmla="*/ 331786 w 1449387"/>
              <a:gd name="connsiteY116" fmla="*/ 417513 h 558800"/>
              <a:gd name="connsiteX117" fmla="*/ 369886 w 1449387"/>
              <a:gd name="connsiteY117" fmla="*/ 455613 h 558800"/>
              <a:gd name="connsiteX118" fmla="*/ 407986 w 1449387"/>
              <a:gd name="connsiteY118" fmla="*/ 417513 h 558800"/>
              <a:gd name="connsiteX119" fmla="*/ 369886 w 1449387"/>
              <a:gd name="connsiteY119" fmla="*/ 379413 h 558800"/>
              <a:gd name="connsiteX120" fmla="*/ 227012 w 1449387"/>
              <a:gd name="connsiteY120" fmla="*/ 379413 h 558800"/>
              <a:gd name="connsiteX121" fmla="*/ 227012 w 1449387"/>
              <a:gd name="connsiteY121" fmla="*/ 455613 h 558800"/>
              <a:gd name="connsiteX122" fmla="*/ 237807 w 1449387"/>
              <a:gd name="connsiteY122" fmla="*/ 455613 h 558800"/>
              <a:gd name="connsiteX123" fmla="*/ 237807 w 1449387"/>
              <a:gd name="connsiteY123" fmla="*/ 426584 h 558800"/>
              <a:gd name="connsiteX124" fmla="*/ 255799 w 1449387"/>
              <a:gd name="connsiteY124" fmla="*/ 426584 h 558800"/>
              <a:gd name="connsiteX125" fmla="*/ 270192 w 1449387"/>
              <a:gd name="connsiteY125" fmla="*/ 455613 h 558800"/>
              <a:gd name="connsiteX126" fmla="*/ 280987 w 1449387"/>
              <a:gd name="connsiteY126" fmla="*/ 455613 h 558800"/>
              <a:gd name="connsiteX127" fmla="*/ 266594 w 1449387"/>
              <a:gd name="connsiteY127" fmla="*/ 426584 h 558800"/>
              <a:gd name="connsiteX128" fmla="*/ 262995 w 1449387"/>
              <a:gd name="connsiteY128" fmla="*/ 422956 h 558800"/>
              <a:gd name="connsiteX129" fmla="*/ 277389 w 1449387"/>
              <a:gd name="connsiteY129" fmla="*/ 401184 h 558800"/>
              <a:gd name="connsiteX130" fmla="*/ 262995 w 1449387"/>
              <a:gd name="connsiteY130" fmla="*/ 383042 h 558800"/>
              <a:gd name="connsiteX131" fmla="*/ 252200 w 1449387"/>
              <a:gd name="connsiteY131" fmla="*/ 379413 h 558800"/>
              <a:gd name="connsiteX132" fmla="*/ 227012 w 1449387"/>
              <a:gd name="connsiteY132" fmla="*/ 379413 h 558800"/>
              <a:gd name="connsiteX133" fmla="*/ 122236 w 1449387"/>
              <a:gd name="connsiteY133" fmla="*/ 379413 h 558800"/>
              <a:gd name="connsiteX134" fmla="*/ 122236 w 1449387"/>
              <a:gd name="connsiteY134" fmla="*/ 455613 h 558800"/>
              <a:gd name="connsiteX135" fmla="*/ 133122 w 1449387"/>
              <a:gd name="connsiteY135" fmla="*/ 455613 h 558800"/>
              <a:gd name="connsiteX136" fmla="*/ 133122 w 1449387"/>
              <a:gd name="connsiteY136" fmla="*/ 426584 h 558800"/>
              <a:gd name="connsiteX137" fmla="*/ 151265 w 1449387"/>
              <a:gd name="connsiteY137" fmla="*/ 426584 h 558800"/>
              <a:gd name="connsiteX138" fmla="*/ 173036 w 1449387"/>
              <a:gd name="connsiteY138" fmla="*/ 404813 h 558800"/>
              <a:gd name="connsiteX139" fmla="*/ 151265 w 1449387"/>
              <a:gd name="connsiteY139" fmla="*/ 379413 h 558800"/>
              <a:gd name="connsiteX140" fmla="*/ 122236 w 1449387"/>
              <a:gd name="connsiteY140" fmla="*/ 379413 h 558800"/>
              <a:gd name="connsiteX141" fmla="*/ 0 w 1449387"/>
              <a:gd name="connsiteY141" fmla="*/ 320675 h 558800"/>
              <a:gd name="connsiteX142" fmla="*/ 1449387 w 1449387"/>
              <a:gd name="connsiteY142" fmla="*/ 320675 h 558800"/>
              <a:gd name="connsiteX143" fmla="*/ 1449387 w 1449387"/>
              <a:gd name="connsiteY143" fmla="*/ 496521 h 558800"/>
              <a:gd name="connsiteX144" fmla="*/ 1445782 w 1449387"/>
              <a:gd name="connsiteY144" fmla="*/ 496521 h 558800"/>
              <a:gd name="connsiteX145" fmla="*/ 724694 w 1449387"/>
              <a:gd name="connsiteY145" fmla="*/ 558800 h 558800"/>
              <a:gd name="connsiteX146" fmla="*/ 3605 w 1449387"/>
              <a:gd name="connsiteY146" fmla="*/ 496521 h 558800"/>
              <a:gd name="connsiteX147" fmla="*/ 0 w 1449387"/>
              <a:gd name="connsiteY147" fmla="*/ 496521 h 558800"/>
              <a:gd name="connsiteX148" fmla="*/ 0 w 1449387"/>
              <a:gd name="connsiteY148" fmla="*/ 320675 h 558800"/>
              <a:gd name="connsiteX149" fmla="*/ 1185862 w 1449387"/>
              <a:gd name="connsiteY149" fmla="*/ 204789 h 558800"/>
              <a:gd name="connsiteX150" fmla="*/ 1171348 w 1449387"/>
              <a:gd name="connsiteY150" fmla="*/ 208418 h 558800"/>
              <a:gd name="connsiteX151" fmla="*/ 1164091 w 1449387"/>
              <a:gd name="connsiteY151" fmla="*/ 219303 h 558800"/>
              <a:gd name="connsiteX152" fmla="*/ 1171348 w 1449387"/>
              <a:gd name="connsiteY152" fmla="*/ 230189 h 558800"/>
              <a:gd name="connsiteX153" fmla="*/ 1185862 w 1449387"/>
              <a:gd name="connsiteY153" fmla="*/ 204789 h 558800"/>
              <a:gd name="connsiteX154" fmla="*/ 962025 w 1449387"/>
              <a:gd name="connsiteY154" fmla="*/ 182563 h 558800"/>
              <a:gd name="connsiteX155" fmla="*/ 998537 w 1449387"/>
              <a:gd name="connsiteY155" fmla="*/ 182563 h 558800"/>
              <a:gd name="connsiteX156" fmla="*/ 987425 w 1449387"/>
              <a:gd name="connsiteY156" fmla="*/ 204788 h 558800"/>
              <a:gd name="connsiteX157" fmla="*/ 952500 w 1449387"/>
              <a:gd name="connsiteY157" fmla="*/ 204788 h 558800"/>
              <a:gd name="connsiteX158" fmla="*/ 649288 w 1449387"/>
              <a:gd name="connsiteY158" fmla="*/ 182563 h 558800"/>
              <a:gd name="connsiteX159" fmla="*/ 635000 w 1449387"/>
              <a:gd name="connsiteY159" fmla="*/ 204544 h 558800"/>
              <a:gd name="connsiteX160" fmla="*/ 645716 w 1449387"/>
              <a:gd name="connsiteY160" fmla="*/ 230188 h 558800"/>
              <a:gd name="connsiteX161" fmla="*/ 663575 w 1449387"/>
              <a:gd name="connsiteY161" fmla="*/ 204544 h 558800"/>
              <a:gd name="connsiteX162" fmla="*/ 649288 w 1449387"/>
              <a:gd name="connsiteY162" fmla="*/ 182563 h 558800"/>
              <a:gd name="connsiteX163" fmla="*/ 734787 w 1449387"/>
              <a:gd name="connsiteY163" fmla="*/ 177800 h 558800"/>
              <a:gd name="connsiteX164" fmla="*/ 723901 w 1449387"/>
              <a:gd name="connsiteY164" fmla="*/ 193675 h 558800"/>
              <a:gd name="connsiteX165" fmla="*/ 749301 w 1449387"/>
              <a:gd name="connsiteY165" fmla="*/ 193675 h 558800"/>
              <a:gd name="connsiteX166" fmla="*/ 745672 w 1449387"/>
              <a:gd name="connsiteY166" fmla="*/ 181769 h 558800"/>
              <a:gd name="connsiteX167" fmla="*/ 734787 w 1449387"/>
              <a:gd name="connsiteY167" fmla="*/ 177800 h 558800"/>
              <a:gd name="connsiteX168" fmla="*/ 1222772 w 1449387"/>
              <a:gd name="connsiteY168" fmla="*/ 168275 h 558800"/>
              <a:gd name="connsiteX169" fmla="*/ 1251347 w 1449387"/>
              <a:gd name="connsiteY169" fmla="*/ 168275 h 558800"/>
              <a:gd name="connsiteX170" fmla="*/ 1251347 w 1449387"/>
              <a:gd name="connsiteY170" fmla="*/ 179161 h 558800"/>
              <a:gd name="connsiteX171" fmla="*/ 1276350 w 1449387"/>
              <a:gd name="connsiteY171" fmla="*/ 168275 h 558800"/>
              <a:gd name="connsiteX172" fmla="*/ 1272778 w 1449387"/>
              <a:gd name="connsiteY172" fmla="*/ 190046 h 558800"/>
              <a:gd name="connsiteX173" fmla="*/ 1269206 w 1449387"/>
              <a:gd name="connsiteY173" fmla="*/ 190046 h 558800"/>
              <a:gd name="connsiteX174" fmla="*/ 1247775 w 1449387"/>
              <a:gd name="connsiteY174" fmla="*/ 215446 h 558800"/>
              <a:gd name="connsiteX175" fmla="*/ 1247775 w 1449387"/>
              <a:gd name="connsiteY175" fmla="*/ 244475 h 558800"/>
              <a:gd name="connsiteX176" fmla="*/ 1219200 w 1449387"/>
              <a:gd name="connsiteY176" fmla="*/ 244475 h 558800"/>
              <a:gd name="connsiteX177" fmla="*/ 1222772 w 1449387"/>
              <a:gd name="connsiteY177" fmla="*/ 186418 h 558800"/>
              <a:gd name="connsiteX178" fmla="*/ 1222772 w 1449387"/>
              <a:gd name="connsiteY178" fmla="*/ 168275 h 558800"/>
              <a:gd name="connsiteX179" fmla="*/ 868362 w 1449387"/>
              <a:gd name="connsiteY179" fmla="*/ 168275 h 558800"/>
              <a:gd name="connsiteX180" fmla="*/ 901699 w 1449387"/>
              <a:gd name="connsiteY180" fmla="*/ 168275 h 558800"/>
              <a:gd name="connsiteX181" fmla="*/ 912812 w 1449387"/>
              <a:gd name="connsiteY181" fmla="*/ 214313 h 558800"/>
              <a:gd name="connsiteX182" fmla="*/ 933449 w 1449387"/>
              <a:gd name="connsiteY182" fmla="*/ 168275 h 558800"/>
              <a:gd name="connsiteX183" fmla="*/ 958849 w 1449387"/>
              <a:gd name="connsiteY183" fmla="*/ 168275 h 558800"/>
              <a:gd name="connsiteX184" fmla="*/ 904874 w 1449387"/>
              <a:gd name="connsiteY184" fmla="*/ 280988 h 558800"/>
              <a:gd name="connsiteX185" fmla="*/ 879474 w 1449387"/>
              <a:gd name="connsiteY185" fmla="*/ 280988 h 558800"/>
              <a:gd name="connsiteX186" fmla="*/ 893762 w 1449387"/>
              <a:gd name="connsiteY186" fmla="*/ 244475 h 558800"/>
              <a:gd name="connsiteX187" fmla="*/ 781984 w 1449387"/>
              <a:gd name="connsiteY187" fmla="*/ 168275 h 558800"/>
              <a:gd name="connsiteX188" fmla="*/ 807477 w 1449387"/>
              <a:gd name="connsiteY188" fmla="*/ 168275 h 558800"/>
              <a:gd name="connsiteX189" fmla="*/ 811119 w 1449387"/>
              <a:gd name="connsiteY189" fmla="*/ 179161 h 558800"/>
              <a:gd name="connsiteX190" fmla="*/ 836612 w 1449387"/>
              <a:gd name="connsiteY190" fmla="*/ 168275 h 558800"/>
              <a:gd name="connsiteX191" fmla="*/ 832970 w 1449387"/>
              <a:gd name="connsiteY191" fmla="*/ 190046 h 558800"/>
              <a:gd name="connsiteX192" fmla="*/ 829328 w 1449387"/>
              <a:gd name="connsiteY192" fmla="*/ 190046 h 558800"/>
              <a:gd name="connsiteX193" fmla="*/ 807477 w 1449387"/>
              <a:gd name="connsiteY193" fmla="*/ 215446 h 558800"/>
              <a:gd name="connsiteX194" fmla="*/ 807477 w 1449387"/>
              <a:gd name="connsiteY194" fmla="*/ 244475 h 558800"/>
              <a:gd name="connsiteX195" fmla="*/ 774700 w 1449387"/>
              <a:gd name="connsiteY195" fmla="*/ 244475 h 558800"/>
              <a:gd name="connsiteX196" fmla="*/ 781984 w 1449387"/>
              <a:gd name="connsiteY196" fmla="*/ 186418 h 558800"/>
              <a:gd name="connsiteX197" fmla="*/ 781984 w 1449387"/>
              <a:gd name="connsiteY197" fmla="*/ 168275 h 558800"/>
              <a:gd name="connsiteX198" fmla="*/ 436562 w 1449387"/>
              <a:gd name="connsiteY198" fmla="*/ 168275 h 558800"/>
              <a:gd name="connsiteX199" fmla="*/ 461962 w 1449387"/>
              <a:gd name="connsiteY199" fmla="*/ 168275 h 558800"/>
              <a:gd name="connsiteX200" fmla="*/ 457200 w 1449387"/>
              <a:gd name="connsiteY200" fmla="*/ 244475 h 558800"/>
              <a:gd name="connsiteX201" fmla="*/ 428625 w 1449387"/>
              <a:gd name="connsiteY201" fmla="*/ 244475 h 558800"/>
              <a:gd name="connsiteX202" fmla="*/ 1181965 w 1449387"/>
              <a:gd name="connsiteY202" fmla="*/ 163514 h 558800"/>
              <a:gd name="connsiteX203" fmla="*/ 1214437 w 1449387"/>
              <a:gd name="connsiteY203" fmla="*/ 189275 h 558800"/>
              <a:gd name="connsiteX204" fmla="*/ 1210829 w 1449387"/>
              <a:gd name="connsiteY204" fmla="*/ 226076 h 558800"/>
              <a:gd name="connsiteX205" fmla="*/ 1210829 w 1449387"/>
              <a:gd name="connsiteY205" fmla="*/ 244477 h 558800"/>
              <a:gd name="connsiteX206" fmla="*/ 1185573 w 1449387"/>
              <a:gd name="connsiteY206" fmla="*/ 244477 h 558800"/>
              <a:gd name="connsiteX207" fmla="*/ 1181965 w 1449387"/>
              <a:gd name="connsiteY207" fmla="*/ 233437 h 558800"/>
              <a:gd name="connsiteX208" fmla="*/ 1160318 w 1449387"/>
              <a:gd name="connsiteY208" fmla="*/ 244477 h 558800"/>
              <a:gd name="connsiteX209" fmla="*/ 1135062 w 1449387"/>
              <a:gd name="connsiteY209" fmla="*/ 218716 h 558800"/>
              <a:gd name="connsiteX210" fmla="*/ 1178358 w 1449387"/>
              <a:gd name="connsiteY210" fmla="*/ 192955 h 558800"/>
              <a:gd name="connsiteX211" fmla="*/ 1185573 w 1449387"/>
              <a:gd name="connsiteY211" fmla="*/ 192955 h 558800"/>
              <a:gd name="connsiteX212" fmla="*/ 1178358 w 1449387"/>
              <a:gd name="connsiteY212" fmla="*/ 174554 h 558800"/>
              <a:gd name="connsiteX213" fmla="*/ 1167534 w 1449387"/>
              <a:gd name="connsiteY213" fmla="*/ 189275 h 558800"/>
              <a:gd name="connsiteX214" fmla="*/ 1142278 w 1449387"/>
              <a:gd name="connsiteY214" fmla="*/ 189275 h 558800"/>
              <a:gd name="connsiteX215" fmla="*/ 1153102 w 1449387"/>
              <a:gd name="connsiteY215" fmla="*/ 167194 h 558800"/>
              <a:gd name="connsiteX216" fmla="*/ 1181965 w 1449387"/>
              <a:gd name="connsiteY216" fmla="*/ 163514 h 558800"/>
              <a:gd name="connsiteX217" fmla="*/ 739445 w 1449387"/>
              <a:gd name="connsiteY217" fmla="*/ 163513 h 558800"/>
              <a:gd name="connsiteX218" fmla="*/ 775825 w 1449387"/>
              <a:gd name="connsiteY218" fmla="*/ 207675 h 558800"/>
              <a:gd name="connsiteX219" fmla="*/ 721255 w 1449387"/>
              <a:gd name="connsiteY219" fmla="*/ 207675 h 558800"/>
              <a:gd name="connsiteX220" fmla="*/ 735807 w 1449387"/>
              <a:gd name="connsiteY220" fmla="*/ 229755 h 558800"/>
              <a:gd name="connsiteX221" fmla="*/ 746721 w 1449387"/>
              <a:gd name="connsiteY221" fmla="*/ 218715 h 558800"/>
              <a:gd name="connsiteX222" fmla="*/ 775825 w 1449387"/>
              <a:gd name="connsiteY222" fmla="*/ 218715 h 558800"/>
              <a:gd name="connsiteX223" fmla="*/ 761273 w 1449387"/>
              <a:gd name="connsiteY223" fmla="*/ 240796 h 558800"/>
              <a:gd name="connsiteX224" fmla="*/ 735807 w 1449387"/>
              <a:gd name="connsiteY224" fmla="*/ 244476 h 558800"/>
              <a:gd name="connsiteX225" fmla="*/ 695789 w 1449387"/>
              <a:gd name="connsiteY225" fmla="*/ 200314 h 558800"/>
              <a:gd name="connsiteX226" fmla="*/ 739445 w 1449387"/>
              <a:gd name="connsiteY226" fmla="*/ 163513 h 558800"/>
              <a:gd name="connsiteX227" fmla="*/ 522857 w 1449387"/>
              <a:gd name="connsiteY227" fmla="*/ 163513 h 558800"/>
              <a:gd name="connsiteX228" fmla="*/ 547931 w 1449387"/>
              <a:gd name="connsiteY228" fmla="*/ 178234 h 558800"/>
              <a:gd name="connsiteX229" fmla="*/ 573006 w 1449387"/>
              <a:gd name="connsiteY229" fmla="*/ 163513 h 558800"/>
              <a:gd name="connsiteX230" fmla="*/ 601662 w 1449387"/>
              <a:gd name="connsiteY230" fmla="*/ 192954 h 558800"/>
              <a:gd name="connsiteX231" fmla="*/ 598080 w 1449387"/>
              <a:gd name="connsiteY231" fmla="*/ 244476 h 558800"/>
              <a:gd name="connsiteX232" fmla="*/ 569423 w 1449387"/>
              <a:gd name="connsiteY232" fmla="*/ 244476 h 558800"/>
              <a:gd name="connsiteX233" fmla="*/ 573006 w 1449387"/>
              <a:gd name="connsiteY233" fmla="*/ 196634 h 558800"/>
              <a:gd name="connsiteX234" fmla="*/ 562259 w 1449387"/>
              <a:gd name="connsiteY234" fmla="*/ 181914 h 558800"/>
              <a:gd name="connsiteX235" fmla="*/ 547931 w 1449387"/>
              <a:gd name="connsiteY235" fmla="*/ 200314 h 558800"/>
              <a:gd name="connsiteX236" fmla="*/ 544349 w 1449387"/>
              <a:gd name="connsiteY236" fmla="*/ 244476 h 558800"/>
              <a:gd name="connsiteX237" fmla="*/ 515693 w 1449387"/>
              <a:gd name="connsiteY237" fmla="*/ 244476 h 558800"/>
              <a:gd name="connsiteX238" fmla="*/ 519275 w 1449387"/>
              <a:gd name="connsiteY238" fmla="*/ 196634 h 558800"/>
              <a:gd name="connsiteX239" fmla="*/ 508529 w 1449387"/>
              <a:gd name="connsiteY239" fmla="*/ 181914 h 558800"/>
              <a:gd name="connsiteX240" fmla="*/ 494200 w 1449387"/>
              <a:gd name="connsiteY240" fmla="*/ 200314 h 558800"/>
              <a:gd name="connsiteX241" fmla="*/ 494200 w 1449387"/>
              <a:gd name="connsiteY241" fmla="*/ 244476 h 558800"/>
              <a:gd name="connsiteX242" fmla="*/ 461962 w 1449387"/>
              <a:gd name="connsiteY242" fmla="*/ 244476 h 558800"/>
              <a:gd name="connsiteX243" fmla="*/ 469126 w 1449387"/>
              <a:gd name="connsiteY243" fmla="*/ 167193 h 558800"/>
              <a:gd name="connsiteX244" fmla="*/ 497782 w 1449387"/>
              <a:gd name="connsiteY244" fmla="*/ 167193 h 558800"/>
              <a:gd name="connsiteX245" fmla="*/ 497782 w 1449387"/>
              <a:gd name="connsiteY245" fmla="*/ 174553 h 558800"/>
              <a:gd name="connsiteX246" fmla="*/ 522857 w 1449387"/>
              <a:gd name="connsiteY246" fmla="*/ 163513 h 558800"/>
              <a:gd name="connsiteX247" fmla="*/ 154450 w 1449387"/>
              <a:gd name="connsiteY247" fmla="*/ 134937 h 558800"/>
              <a:gd name="connsiteX248" fmla="*/ 154450 w 1449387"/>
              <a:gd name="connsiteY248" fmla="*/ 178752 h 558800"/>
              <a:gd name="connsiteX249" fmla="*/ 136446 w 1449387"/>
              <a:gd name="connsiteY249" fmla="*/ 160496 h 558800"/>
              <a:gd name="connsiteX250" fmla="*/ 100437 w 1449387"/>
              <a:gd name="connsiteY250" fmla="*/ 160496 h 558800"/>
              <a:gd name="connsiteX251" fmla="*/ 129244 w 1449387"/>
              <a:gd name="connsiteY251" fmla="*/ 193357 h 558800"/>
              <a:gd name="connsiteX252" fmla="*/ 118441 w 1449387"/>
              <a:gd name="connsiteY252" fmla="*/ 197009 h 558800"/>
              <a:gd name="connsiteX253" fmla="*/ 96836 w 1449387"/>
              <a:gd name="connsiteY253" fmla="*/ 197009 h 558800"/>
              <a:gd name="connsiteX254" fmla="*/ 96836 w 1449387"/>
              <a:gd name="connsiteY254" fmla="*/ 222567 h 558800"/>
              <a:gd name="connsiteX255" fmla="*/ 132845 w 1449387"/>
              <a:gd name="connsiteY255" fmla="*/ 222567 h 558800"/>
              <a:gd name="connsiteX256" fmla="*/ 154450 w 1449387"/>
              <a:gd name="connsiteY256" fmla="*/ 207962 h 558800"/>
              <a:gd name="connsiteX257" fmla="*/ 154450 w 1449387"/>
              <a:gd name="connsiteY257" fmla="*/ 244475 h 558800"/>
              <a:gd name="connsiteX258" fmla="*/ 186859 w 1449387"/>
              <a:gd name="connsiteY258" fmla="*/ 244475 h 558800"/>
              <a:gd name="connsiteX259" fmla="*/ 186859 w 1449387"/>
              <a:gd name="connsiteY259" fmla="*/ 207962 h 558800"/>
              <a:gd name="connsiteX260" fmla="*/ 212065 w 1449387"/>
              <a:gd name="connsiteY260" fmla="*/ 222567 h 558800"/>
              <a:gd name="connsiteX261" fmla="*/ 244473 w 1449387"/>
              <a:gd name="connsiteY261" fmla="*/ 222567 h 558800"/>
              <a:gd name="connsiteX262" fmla="*/ 244473 w 1449387"/>
              <a:gd name="connsiteY262" fmla="*/ 197009 h 558800"/>
              <a:gd name="connsiteX263" fmla="*/ 222868 w 1449387"/>
              <a:gd name="connsiteY263" fmla="*/ 197009 h 558800"/>
              <a:gd name="connsiteX264" fmla="*/ 212065 w 1449387"/>
              <a:gd name="connsiteY264" fmla="*/ 193357 h 558800"/>
              <a:gd name="connsiteX265" fmla="*/ 240872 w 1449387"/>
              <a:gd name="connsiteY265" fmla="*/ 160496 h 558800"/>
              <a:gd name="connsiteX266" fmla="*/ 208464 w 1449387"/>
              <a:gd name="connsiteY266" fmla="*/ 160496 h 558800"/>
              <a:gd name="connsiteX267" fmla="*/ 186859 w 1449387"/>
              <a:gd name="connsiteY267" fmla="*/ 178752 h 558800"/>
              <a:gd name="connsiteX268" fmla="*/ 186859 w 1449387"/>
              <a:gd name="connsiteY268" fmla="*/ 134937 h 558800"/>
              <a:gd name="connsiteX269" fmla="*/ 1284288 w 1449387"/>
              <a:gd name="connsiteY269" fmla="*/ 130175 h 558800"/>
              <a:gd name="connsiteX270" fmla="*/ 1314450 w 1449387"/>
              <a:gd name="connsiteY270" fmla="*/ 130175 h 558800"/>
              <a:gd name="connsiteX271" fmla="*/ 1307789 w 1449387"/>
              <a:gd name="connsiteY271" fmla="*/ 198685 h 558800"/>
              <a:gd name="connsiteX272" fmla="*/ 1338263 w 1449387"/>
              <a:gd name="connsiteY272" fmla="*/ 166687 h 558800"/>
              <a:gd name="connsiteX273" fmla="*/ 1371601 w 1449387"/>
              <a:gd name="connsiteY273" fmla="*/ 166687 h 558800"/>
              <a:gd name="connsiteX274" fmla="*/ 1341438 w 1449387"/>
              <a:gd name="connsiteY274" fmla="*/ 196850 h 558800"/>
              <a:gd name="connsiteX275" fmla="*/ 1368426 w 1449387"/>
              <a:gd name="connsiteY275" fmla="*/ 244475 h 558800"/>
              <a:gd name="connsiteX276" fmla="*/ 1333501 w 1449387"/>
              <a:gd name="connsiteY276" fmla="*/ 244475 h 558800"/>
              <a:gd name="connsiteX277" fmla="*/ 1307501 w 1449387"/>
              <a:gd name="connsiteY277" fmla="*/ 201652 h 558800"/>
              <a:gd name="connsiteX278" fmla="*/ 1303338 w 1449387"/>
              <a:gd name="connsiteY278" fmla="*/ 244475 h 558800"/>
              <a:gd name="connsiteX279" fmla="*/ 1276350 w 1449387"/>
              <a:gd name="connsiteY279" fmla="*/ 244475 h 558800"/>
              <a:gd name="connsiteX280" fmla="*/ 1109662 w 1449387"/>
              <a:gd name="connsiteY280" fmla="*/ 130175 h 558800"/>
              <a:gd name="connsiteX281" fmla="*/ 1135062 w 1449387"/>
              <a:gd name="connsiteY281" fmla="*/ 130175 h 558800"/>
              <a:gd name="connsiteX282" fmla="*/ 1128712 w 1449387"/>
              <a:gd name="connsiteY282" fmla="*/ 244475 h 558800"/>
              <a:gd name="connsiteX283" fmla="*/ 1103312 w 1449387"/>
              <a:gd name="connsiteY283" fmla="*/ 244475 h 558800"/>
              <a:gd name="connsiteX284" fmla="*/ 1056344 w 1449387"/>
              <a:gd name="connsiteY284" fmla="*/ 130175 h 558800"/>
              <a:gd name="connsiteX285" fmla="*/ 1099699 w 1449387"/>
              <a:gd name="connsiteY285" fmla="*/ 167046 h 558800"/>
              <a:gd name="connsiteX286" fmla="*/ 1070796 w 1449387"/>
              <a:gd name="connsiteY286" fmla="*/ 167046 h 558800"/>
              <a:gd name="connsiteX287" fmla="*/ 1056344 w 1449387"/>
              <a:gd name="connsiteY287" fmla="*/ 152298 h 558800"/>
              <a:gd name="connsiteX288" fmla="*/ 1031053 w 1449387"/>
              <a:gd name="connsiteY288" fmla="*/ 181794 h 558800"/>
              <a:gd name="connsiteX289" fmla="*/ 1049118 w 1449387"/>
              <a:gd name="connsiteY289" fmla="*/ 222352 h 558800"/>
              <a:gd name="connsiteX290" fmla="*/ 1070796 w 1449387"/>
              <a:gd name="connsiteY290" fmla="*/ 207604 h 558800"/>
              <a:gd name="connsiteX291" fmla="*/ 1099699 w 1449387"/>
              <a:gd name="connsiteY291" fmla="*/ 207604 h 558800"/>
              <a:gd name="connsiteX292" fmla="*/ 1049118 w 1449387"/>
              <a:gd name="connsiteY292" fmla="*/ 244475 h 558800"/>
              <a:gd name="connsiteX293" fmla="*/ 1002150 w 1449387"/>
              <a:gd name="connsiteY293" fmla="*/ 181794 h 558800"/>
              <a:gd name="connsiteX294" fmla="*/ 1056344 w 1449387"/>
              <a:gd name="connsiteY294" fmla="*/ 130175 h 558800"/>
              <a:gd name="connsiteX295" fmla="*/ 839787 w 1449387"/>
              <a:gd name="connsiteY295" fmla="*/ 130175 h 558800"/>
              <a:gd name="connsiteX296" fmla="*/ 868362 w 1449387"/>
              <a:gd name="connsiteY296" fmla="*/ 130175 h 558800"/>
              <a:gd name="connsiteX297" fmla="*/ 862012 w 1449387"/>
              <a:gd name="connsiteY297" fmla="*/ 244475 h 558800"/>
              <a:gd name="connsiteX298" fmla="*/ 833437 w 1449387"/>
              <a:gd name="connsiteY298" fmla="*/ 244475 h 558800"/>
              <a:gd name="connsiteX299" fmla="*/ 608901 w 1449387"/>
              <a:gd name="connsiteY299" fmla="*/ 130175 h 558800"/>
              <a:gd name="connsiteX300" fmla="*/ 637857 w 1449387"/>
              <a:gd name="connsiteY300" fmla="*/ 130175 h 558800"/>
              <a:gd name="connsiteX301" fmla="*/ 634237 w 1449387"/>
              <a:gd name="connsiteY301" fmla="*/ 174420 h 558800"/>
              <a:gd name="connsiteX302" fmla="*/ 637857 w 1449387"/>
              <a:gd name="connsiteY302" fmla="*/ 174420 h 558800"/>
              <a:gd name="connsiteX303" fmla="*/ 659574 w 1449387"/>
              <a:gd name="connsiteY303" fmla="*/ 163359 h 558800"/>
              <a:gd name="connsiteX304" fmla="*/ 692149 w 1449387"/>
              <a:gd name="connsiteY304" fmla="*/ 203917 h 558800"/>
              <a:gd name="connsiteX305" fmla="*/ 655954 w 1449387"/>
              <a:gd name="connsiteY305" fmla="*/ 244475 h 558800"/>
              <a:gd name="connsiteX306" fmla="*/ 634237 w 1449387"/>
              <a:gd name="connsiteY306" fmla="*/ 233414 h 558800"/>
              <a:gd name="connsiteX307" fmla="*/ 630618 w 1449387"/>
              <a:gd name="connsiteY307" fmla="*/ 244475 h 558800"/>
              <a:gd name="connsiteX308" fmla="*/ 601662 w 1449387"/>
              <a:gd name="connsiteY308" fmla="*/ 244475 h 558800"/>
              <a:gd name="connsiteX309" fmla="*/ 439737 w 1449387"/>
              <a:gd name="connsiteY309" fmla="*/ 130175 h 558800"/>
              <a:gd name="connsiteX310" fmla="*/ 465137 w 1449387"/>
              <a:gd name="connsiteY310" fmla="*/ 130175 h 558800"/>
              <a:gd name="connsiteX311" fmla="*/ 465137 w 1449387"/>
              <a:gd name="connsiteY311" fmla="*/ 152400 h 558800"/>
              <a:gd name="connsiteX312" fmla="*/ 436562 w 1449387"/>
              <a:gd name="connsiteY312" fmla="*/ 152400 h 558800"/>
              <a:gd name="connsiteX313" fmla="*/ 393699 w 1449387"/>
              <a:gd name="connsiteY313" fmla="*/ 130175 h 558800"/>
              <a:gd name="connsiteX314" fmla="*/ 428624 w 1449387"/>
              <a:gd name="connsiteY314" fmla="*/ 130175 h 558800"/>
              <a:gd name="connsiteX315" fmla="*/ 388937 w 1449387"/>
              <a:gd name="connsiteY315" fmla="*/ 177800 h 558800"/>
              <a:gd name="connsiteX316" fmla="*/ 425449 w 1449387"/>
              <a:gd name="connsiteY316" fmla="*/ 244475 h 558800"/>
              <a:gd name="connsiteX317" fmla="*/ 388937 w 1449387"/>
              <a:gd name="connsiteY317" fmla="*/ 244475 h 558800"/>
              <a:gd name="connsiteX318" fmla="*/ 354012 w 1449387"/>
              <a:gd name="connsiteY318" fmla="*/ 182563 h 558800"/>
              <a:gd name="connsiteX319" fmla="*/ 323850 w 1449387"/>
              <a:gd name="connsiteY319" fmla="*/ 130175 h 558800"/>
              <a:gd name="connsiteX320" fmla="*/ 357187 w 1449387"/>
              <a:gd name="connsiteY320" fmla="*/ 130175 h 558800"/>
              <a:gd name="connsiteX321" fmla="*/ 349250 w 1449387"/>
              <a:gd name="connsiteY321" fmla="*/ 244475 h 558800"/>
              <a:gd name="connsiteX322" fmla="*/ 317500 w 1449387"/>
              <a:gd name="connsiteY322" fmla="*/ 244475 h 558800"/>
              <a:gd name="connsiteX323" fmla="*/ 173830 w 1449387"/>
              <a:gd name="connsiteY323" fmla="*/ 115887 h 558800"/>
              <a:gd name="connsiteX324" fmla="*/ 260349 w 1449387"/>
              <a:gd name="connsiteY324" fmla="*/ 191294 h 558800"/>
              <a:gd name="connsiteX325" fmla="*/ 173830 w 1449387"/>
              <a:gd name="connsiteY325" fmla="*/ 266701 h 558800"/>
              <a:gd name="connsiteX326" fmla="*/ 87311 w 1449387"/>
              <a:gd name="connsiteY326" fmla="*/ 191294 h 558800"/>
              <a:gd name="connsiteX327" fmla="*/ 173830 w 1449387"/>
              <a:gd name="connsiteY327" fmla="*/ 115887 h 558800"/>
              <a:gd name="connsiteX328" fmla="*/ 724693 w 1449387"/>
              <a:gd name="connsiteY328" fmla="*/ 0 h 558800"/>
              <a:gd name="connsiteX329" fmla="*/ 1449387 w 1449387"/>
              <a:gd name="connsiteY329" fmla="*/ 84138 h 558800"/>
              <a:gd name="connsiteX330" fmla="*/ 724693 w 1449387"/>
              <a:gd name="connsiteY330" fmla="*/ 21949 h 558800"/>
              <a:gd name="connsiteX331" fmla="*/ 0 w 1449387"/>
              <a:gd name="connsiteY331" fmla="*/ 84138 h 558800"/>
              <a:gd name="connsiteX332" fmla="*/ 724693 w 1449387"/>
              <a:gd name="connsiteY332" fmla="*/ 0 h 5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Lst>
            <a:rect l="l" t="t" r="r" b="b"/>
            <a:pathLst>
              <a:path w="1449387" h="558800">
                <a:moveTo>
                  <a:pt x="1204118" y="390525"/>
                </a:moveTo>
                <a:cubicBezTo>
                  <a:pt x="1204118" y="390525"/>
                  <a:pt x="1204118" y="397933"/>
                  <a:pt x="1207557" y="401638"/>
                </a:cubicBezTo>
                <a:cubicBezTo>
                  <a:pt x="1207557" y="401638"/>
                  <a:pt x="1207557" y="401638"/>
                  <a:pt x="1214436" y="423863"/>
                </a:cubicBezTo>
                <a:cubicBezTo>
                  <a:pt x="1214436" y="423863"/>
                  <a:pt x="1214436" y="423863"/>
                  <a:pt x="1193799" y="423863"/>
                </a:cubicBezTo>
                <a:cubicBezTo>
                  <a:pt x="1193799" y="423863"/>
                  <a:pt x="1193799" y="423863"/>
                  <a:pt x="1200678" y="401638"/>
                </a:cubicBezTo>
                <a:cubicBezTo>
                  <a:pt x="1200678" y="397933"/>
                  <a:pt x="1204118" y="390525"/>
                  <a:pt x="1204118" y="390525"/>
                </a:cubicBezTo>
                <a:close/>
                <a:moveTo>
                  <a:pt x="968374" y="390525"/>
                </a:moveTo>
                <a:cubicBezTo>
                  <a:pt x="983279" y="390525"/>
                  <a:pt x="995362" y="402608"/>
                  <a:pt x="995362" y="417513"/>
                </a:cubicBezTo>
                <a:cubicBezTo>
                  <a:pt x="995362" y="432418"/>
                  <a:pt x="983279" y="444501"/>
                  <a:pt x="968374" y="444501"/>
                </a:cubicBezTo>
                <a:cubicBezTo>
                  <a:pt x="953469" y="444501"/>
                  <a:pt x="941386" y="432418"/>
                  <a:pt x="941386" y="417513"/>
                </a:cubicBezTo>
                <a:cubicBezTo>
                  <a:pt x="941386" y="402608"/>
                  <a:pt x="953469" y="390525"/>
                  <a:pt x="968374" y="390525"/>
                </a:cubicBezTo>
                <a:close/>
                <a:moveTo>
                  <a:pt x="369887" y="390525"/>
                </a:moveTo>
                <a:cubicBezTo>
                  <a:pt x="384792" y="390525"/>
                  <a:pt x="396875" y="402608"/>
                  <a:pt x="396875" y="417513"/>
                </a:cubicBezTo>
                <a:cubicBezTo>
                  <a:pt x="396875" y="432418"/>
                  <a:pt x="384792" y="444501"/>
                  <a:pt x="369887" y="444501"/>
                </a:cubicBezTo>
                <a:cubicBezTo>
                  <a:pt x="354982" y="444501"/>
                  <a:pt x="342899" y="432418"/>
                  <a:pt x="342899" y="417513"/>
                </a:cubicBezTo>
                <a:cubicBezTo>
                  <a:pt x="342899" y="402608"/>
                  <a:pt x="354982" y="390525"/>
                  <a:pt x="369887" y="390525"/>
                </a:cubicBezTo>
                <a:close/>
                <a:moveTo>
                  <a:pt x="238125" y="390525"/>
                </a:moveTo>
                <a:cubicBezTo>
                  <a:pt x="238125" y="390525"/>
                  <a:pt x="238125" y="390525"/>
                  <a:pt x="248841" y="390525"/>
                </a:cubicBezTo>
                <a:cubicBezTo>
                  <a:pt x="255984" y="390525"/>
                  <a:pt x="259556" y="390525"/>
                  <a:pt x="259556" y="390525"/>
                </a:cubicBezTo>
                <a:cubicBezTo>
                  <a:pt x="263128" y="394154"/>
                  <a:pt x="266700" y="397782"/>
                  <a:pt x="266700" y="401411"/>
                </a:cubicBezTo>
                <a:cubicBezTo>
                  <a:pt x="266700" y="412296"/>
                  <a:pt x="259556" y="415925"/>
                  <a:pt x="252413" y="415925"/>
                </a:cubicBezTo>
                <a:lnTo>
                  <a:pt x="238125" y="415925"/>
                </a:lnTo>
                <a:cubicBezTo>
                  <a:pt x="238125" y="415925"/>
                  <a:pt x="238125" y="415925"/>
                  <a:pt x="238125" y="390525"/>
                </a:cubicBezTo>
                <a:close/>
                <a:moveTo>
                  <a:pt x="133349" y="390525"/>
                </a:moveTo>
                <a:cubicBezTo>
                  <a:pt x="133349" y="390525"/>
                  <a:pt x="133349" y="390525"/>
                  <a:pt x="147637" y="390525"/>
                </a:cubicBezTo>
                <a:cubicBezTo>
                  <a:pt x="158352" y="390525"/>
                  <a:pt x="161924" y="394097"/>
                  <a:pt x="161924" y="404812"/>
                </a:cubicBezTo>
                <a:cubicBezTo>
                  <a:pt x="161924" y="411956"/>
                  <a:pt x="158352" y="419100"/>
                  <a:pt x="147637" y="419100"/>
                </a:cubicBezTo>
                <a:lnTo>
                  <a:pt x="133349" y="419100"/>
                </a:lnTo>
                <a:cubicBezTo>
                  <a:pt x="133349" y="419100"/>
                  <a:pt x="133349" y="419100"/>
                  <a:pt x="133349" y="390525"/>
                </a:cubicBezTo>
                <a:close/>
                <a:moveTo>
                  <a:pt x="1287462" y="379413"/>
                </a:moveTo>
                <a:lnTo>
                  <a:pt x="1287462" y="455613"/>
                </a:lnTo>
                <a:lnTo>
                  <a:pt x="1327149" y="455613"/>
                </a:lnTo>
                <a:lnTo>
                  <a:pt x="1327149" y="444500"/>
                </a:lnTo>
                <a:lnTo>
                  <a:pt x="1293812" y="444500"/>
                </a:lnTo>
                <a:lnTo>
                  <a:pt x="1293812" y="379413"/>
                </a:lnTo>
                <a:close/>
                <a:moveTo>
                  <a:pt x="1196974" y="379413"/>
                </a:moveTo>
                <a:lnTo>
                  <a:pt x="1171574" y="455613"/>
                </a:lnTo>
                <a:lnTo>
                  <a:pt x="1182686" y="455613"/>
                </a:lnTo>
                <a:lnTo>
                  <a:pt x="1189036" y="434975"/>
                </a:lnTo>
                <a:lnTo>
                  <a:pt x="1214436" y="434975"/>
                </a:lnTo>
                <a:lnTo>
                  <a:pt x="1225549" y="455613"/>
                </a:lnTo>
                <a:lnTo>
                  <a:pt x="1233486" y="455613"/>
                </a:lnTo>
                <a:lnTo>
                  <a:pt x="1208086" y="379413"/>
                </a:lnTo>
                <a:close/>
                <a:moveTo>
                  <a:pt x="1060449" y="379413"/>
                </a:moveTo>
                <a:lnTo>
                  <a:pt x="1060449" y="455613"/>
                </a:lnTo>
                <a:cubicBezTo>
                  <a:pt x="1060449" y="455613"/>
                  <a:pt x="1060449" y="455613"/>
                  <a:pt x="1071165" y="455613"/>
                </a:cubicBezTo>
                <a:cubicBezTo>
                  <a:pt x="1071165" y="455613"/>
                  <a:pt x="1071165" y="455613"/>
                  <a:pt x="1071165" y="408442"/>
                </a:cubicBezTo>
                <a:cubicBezTo>
                  <a:pt x="1071165" y="401184"/>
                  <a:pt x="1071165" y="397556"/>
                  <a:pt x="1071165" y="397556"/>
                </a:cubicBezTo>
                <a:cubicBezTo>
                  <a:pt x="1071165" y="397556"/>
                  <a:pt x="1074737" y="401184"/>
                  <a:pt x="1074737" y="408442"/>
                </a:cubicBezTo>
                <a:cubicBezTo>
                  <a:pt x="1074737" y="408442"/>
                  <a:pt x="1074737" y="408442"/>
                  <a:pt x="1106883" y="455613"/>
                </a:cubicBezTo>
                <a:cubicBezTo>
                  <a:pt x="1106883" y="455613"/>
                  <a:pt x="1106883" y="455613"/>
                  <a:pt x="1117599" y="455613"/>
                </a:cubicBezTo>
                <a:cubicBezTo>
                  <a:pt x="1117599" y="455613"/>
                  <a:pt x="1117599" y="455613"/>
                  <a:pt x="1117599" y="379413"/>
                </a:cubicBezTo>
                <a:cubicBezTo>
                  <a:pt x="1117599" y="379413"/>
                  <a:pt x="1117599" y="379413"/>
                  <a:pt x="1106883" y="379413"/>
                </a:cubicBezTo>
                <a:cubicBezTo>
                  <a:pt x="1106883" y="379413"/>
                  <a:pt x="1106883" y="379413"/>
                  <a:pt x="1106883" y="430213"/>
                </a:cubicBezTo>
                <a:cubicBezTo>
                  <a:pt x="1106883" y="433842"/>
                  <a:pt x="1110455" y="437470"/>
                  <a:pt x="1110455" y="437470"/>
                </a:cubicBezTo>
                <a:cubicBezTo>
                  <a:pt x="1110455" y="437470"/>
                  <a:pt x="1106883" y="433842"/>
                  <a:pt x="1103312" y="430213"/>
                </a:cubicBezTo>
                <a:cubicBezTo>
                  <a:pt x="1103312" y="430213"/>
                  <a:pt x="1103312" y="430213"/>
                  <a:pt x="1071165" y="379413"/>
                </a:cubicBezTo>
                <a:cubicBezTo>
                  <a:pt x="1071165" y="379413"/>
                  <a:pt x="1071165" y="379413"/>
                  <a:pt x="1060449" y="379413"/>
                </a:cubicBezTo>
                <a:close/>
                <a:moveTo>
                  <a:pt x="968374" y="379413"/>
                </a:moveTo>
                <a:cubicBezTo>
                  <a:pt x="947332" y="379413"/>
                  <a:pt x="930274" y="396471"/>
                  <a:pt x="930274" y="417513"/>
                </a:cubicBezTo>
                <a:cubicBezTo>
                  <a:pt x="930274" y="438555"/>
                  <a:pt x="947332" y="455613"/>
                  <a:pt x="968374" y="455613"/>
                </a:cubicBezTo>
                <a:cubicBezTo>
                  <a:pt x="989416" y="455613"/>
                  <a:pt x="1006474" y="438555"/>
                  <a:pt x="1006474" y="417513"/>
                </a:cubicBezTo>
                <a:cubicBezTo>
                  <a:pt x="1006474" y="396471"/>
                  <a:pt x="989416" y="379413"/>
                  <a:pt x="968374" y="379413"/>
                </a:cubicBezTo>
                <a:close/>
                <a:moveTo>
                  <a:pt x="862012" y="379413"/>
                </a:moveTo>
                <a:lnTo>
                  <a:pt x="862012" y="455613"/>
                </a:lnTo>
                <a:lnTo>
                  <a:pt x="873124" y="455613"/>
                </a:lnTo>
                <a:lnTo>
                  <a:pt x="873124" y="379413"/>
                </a:lnTo>
                <a:close/>
                <a:moveTo>
                  <a:pt x="778851" y="379413"/>
                </a:moveTo>
                <a:cubicBezTo>
                  <a:pt x="764686" y="379413"/>
                  <a:pt x="757603" y="390299"/>
                  <a:pt x="757603" y="401184"/>
                </a:cubicBezTo>
                <a:cubicBezTo>
                  <a:pt x="757603" y="422956"/>
                  <a:pt x="793016" y="419327"/>
                  <a:pt x="793016" y="433842"/>
                </a:cubicBezTo>
                <a:cubicBezTo>
                  <a:pt x="793016" y="441099"/>
                  <a:pt x="785934" y="444727"/>
                  <a:pt x="778851" y="444727"/>
                </a:cubicBezTo>
                <a:cubicBezTo>
                  <a:pt x="768227" y="444727"/>
                  <a:pt x="761145" y="437470"/>
                  <a:pt x="761145" y="437470"/>
                </a:cubicBezTo>
                <a:lnTo>
                  <a:pt x="754062" y="444727"/>
                </a:lnTo>
                <a:cubicBezTo>
                  <a:pt x="754062" y="444727"/>
                  <a:pt x="764686" y="455613"/>
                  <a:pt x="778851" y="455613"/>
                </a:cubicBezTo>
                <a:cubicBezTo>
                  <a:pt x="793016" y="455613"/>
                  <a:pt x="800099" y="444727"/>
                  <a:pt x="800099" y="433842"/>
                </a:cubicBezTo>
                <a:cubicBezTo>
                  <a:pt x="800099" y="412070"/>
                  <a:pt x="768227" y="415699"/>
                  <a:pt x="768227" y="401184"/>
                </a:cubicBezTo>
                <a:cubicBezTo>
                  <a:pt x="768227" y="393927"/>
                  <a:pt x="771769" y="390299"/>
                  <a:pt x="778851" y="390299"/>
                </a:cubicBezTo>
                <a:cubicBezTo>
                  <a:pt x="789475" y="390299"/>
                  <a:pt x="796558" y="393927"/>
                  <a:pt x="796558" y="393927"/>
                </a:cubicBezTo>
                <a:cubicBezTo>
                  <a:pt x="796558" y="393927"/>
                  <a:pt x="796558" y="393927"/>
                  <a:pt x="800099" y="386670"/>
                </a:cubicBezTo>
                <a:cubicBezTo>
                  <a:pt x="800099" y="386670"/>
                  <a:pt x="793016" y="379413"/>
                  <a:pt x="778851" y="379413"/>
                </a:cubicBezTo>
                <a:close/>
                <a:moveTo>
                  <a:pt x="681036" y="379413"/>
                </a:moveTo>
                <a:cubicBezTo>
                  <a:pt x="670150" y="379413"/>
                  <a:pt x="659265" y="390299"/>
                  <a:pt x="659265" y="401184"/>
                </a:cubicBezTo>
                <a:cubicBezTo>
                  <a:pt x="659265" y="422956"/>
                  <a:pt x="695550" y="419327"/>
                  <a:pt x="695550" y="433842"/>
                </a:cubicBezTo>
                <a:cubicBezTo>
                  <a:pt x="695550" y="441099"/>
                  <a:pt x="688293" y="444727"/>
                  <a:pt x="681036" y="444727"/>
                </a:cubicBezTo>
                <a:cubicBezTo>
                  <a:pt x="670150" y="444727"/>
                  <a:pt x="662893" y="437470"/>
                  <a:pt x="662893" y="437470"/>
                </a:cubicBezTo>
                <a:lnTo>
                  <a:pt x="655636" y="444727"/>
                </a:lnTo>
                <a:cubicBezTo>
                  <a:pt x="655636" y="444727"/>
                  <a:pt x="666522" y="455613"/>
                  <a:pt x="681036" y="455613"/>
                </a:cubicBezTo>
                <a:cubicBezTo>
                  <a:pt x="695550" y="455613"/>
                  <a:pt x="706436" y="444727"/>
                  <a:pt x="706436" y="433842"/>
                </a:cubicBezTo>
                <a:cubicBezTo>
                  <a:pt x="706436" y="412070"/>
                  <a:pt x="670150" y="415699"/>
                  <a:pt x="670150" y="401184"/>
                </a:cubicBezTo>
                <a:cubicBezTo>
                  <a:pt x="670150" y="393927"/>
                  <a:pt x="673779" y="390299"/>
                  <a:pt x="681036" y="390299"/>
                </a:cubicBezTo>
                <a:cubicBezTo>
                  <a:pt x="691922" y="390299"/>
                  <a:pt x="699179" y="393927"/>
                  <a:pt x="699179" y="393927"/>
                </a:cubicBezTo>
                <a:cubicBezTo>
                  <a:pt x="699179" y="393927"/>
                  <a:pt x="699179" y="393927"/>
                  <a:pt x="702807" y="386670"/>
                </a:cubicBezTo>
                <a:cubicBezTo>
                  <a:pt x="702807" y="386670"/>
                  <a:pt x="695550" y="379413"/>
                  <a:pt x="681036" y="379413"/>
                </a:cubicBezTo>
                <a:close/>
                <a:moveTo>
                  <a:pt x="561974" y="379413"/>
                </a:moveTo>
                <a:lnTo>
                  <a:pt x="561974" y="455613"/>
                </a:lnTo>
                <a:lnTo>
                  <a:pt x="606424" y="455613"/>
                </a:lnTo>
                <a:lnTo>
                  <a:pt x="606424" y="444500"/>
                </a:lnTo>
                <a:lnTo>
                  <a:pt x="573087" y="444500"/>
                </a:lnTo>
                <a:lnTo>
                  <a:pt x="573087" y="423863"/>
                </a:lnTo>
                <a:lnTo>
                  <a:pt x="598487" y="423863"/>
                </a:lnTo>
                <a:lnTo>
                  <a:pt x="598487" y="412750"/>
                </a:lnTo>
                <a:lnTo>
                  <a:pt x="573087" y="412750"/>
                </a:lnTo>
                <a:lnTo>
                  <a:pt x="573087" y="390525"/>
                </a:lnTo>
                <a:lnTo>
                  <a:pt x="606424" y="390525"/>
                </a:lnTo>
                <a:lnTo>
                  <a:pt x="606424" y="379413"/>
                </a:lnTo>
                <a:close/>
                <a:moveTo>
                  <a:pt x="465137" y="379413"/>
                </a:moveTo>
                <a:lnTo>
                  <a:pt x="465137" y="455613"/>
                </a:lnTo>
                <a:lnTo>
                  <a:pt x="476249" y="455613"/>
                </a:lnTo>
                <a:lnTo>
                  <a:pt x="476249" y="423863"/>
                </a:lnTo>
                <a:lnTo>
                  <a:pt x="501649" y="423863"/>
                </a:lnTo>
                <a:lnTo>
                  <a:pt x="501649" y="415925"/>
                </a:lnTo>
                <a:lnTo>
                  <a:pt x="476249" y="415925"/>
                </a:lnTo>
                <a:lnTo>
                  <a:pt x="476249" y="390525"/>
                </a:lnTo>
                <a:lnTo>
                  <a:pt x="504824" y="390525"/>
                </a:lnTo>
                <a:lnTo>
                  <a:pt x="504824" y="379413"/>
                </a:lnTo>
                <a:close/>
                <a:moveTo>
                  <a:pt x="369886" y="379413"/>
                </a:moveTo>
                <a:cubicBezTo>
                  <a:pt x="348844" y="379413"/>
                  <a:pt x="331786" y="396471"/>
                  <a:pt x="331786" y="417513"/>
                </a:cubicBezTo>
                <a:cubicBezTo>
                  <a:pt x="331786" y="438555"/>
                  <a:pt x="348844" y="455613"/>
                  <a:pt x="369886" y="455613"/>
                </a:cubicBezTo>
                <a:cubicBezTo>
                  <a:pt x="390928" y="455613"/>
                  <a:pt x="407986" y="438555"/>
                  <a:pt x="407986" y="417513"/>
                </a:cubicBezTo>
                <a:cubicBezTo>
                  <a:pt x="407986" y="396471"/>
                  <a:pt x="390928" y="379413"/>
                  <a:pt x="369886" y="379413"/>
                </a:cubicBezTo>
                <a:close/>
                <a:moveTo>
                  <a:pt x="227012" y="379413"/>
                </a:moveTo>
                <a:lnTo>
                  <a:pt x="227012" y="455613"/>
                </a:lnTo>
                <a:cubicBezTo>
                  <a:pt x="227012" y="455613"/>
                  <a:pt x="227012" y="455613"/>
                  <a:pt x="237807" y="455613"/>
                </a:cubicBezTo>
                <a:cubicBezTo>
                  <a:pt x="237807" y="455613"/>
                  <a:pt x="237807" y="455613"/>
                  <a:pt x="237807" y="426584"/>
                </a:cubicBezTo>
                <a:cubicBezTo>
                  <a:pt x="237807" y="426584"/>
                  <a:pt x="237807" y="426584"/>
                  <a:pt x="255799" y="426584"/>
                </a:cubicBezTo>
                <a:cubicBezTo>
                  <a:pt x="255799" y="426584"/>
                  <a:pt x="255799" y="426584"/>
                  <a:pt x="270192" y="455613"/>
                </a:cubicBezTo>
                <a:cubicBezTo>
                  <a:pt x="270192" y="455613"/>
                  <a:pt x="270192" y="455613"/>
                  <a:pt x="280987" y="455613"/>
                </a:cubicBezTo>
                <a:cubicBezTo>
                  <a:pt x="280987" y="455613"/>
                  <a:pt x="280987" y="455613"/>
                  <a:pt x="266594" y="426584"/>
                </a:cubicBezTo>
                <a:cubicBezTo>
                  <a:pt x="262995" y="422956"/>
                  <a:pt x="262995" y="422956"/>
                  <a:pt x="262995" y="422956"/>
                </a:cubicBezTo>
                <a:cubicBezTo>
                  <a:pt x="270192" y="419327"/>
                  <a:pt x="277389" y="412070"/>
                  <a:pt x="277389" y="401184"/>
                </a:cubicBezTo>
                <a:cubicBezTo>
                  <a:pt x="277389" y="393927"/>
                  <a:pt x="270192" y="386670"/>
                  <a:pt x="262995" y="383042"/>
                </a:cubicBezTo>
                <a:cubicBezTo>
                  <a:pt x="262995" y="383042"/>
                  <a:pt x="259397" y="379413"/>
                  <a:pt x="252200" y="379413"/>
                </a:cubicBezTo>
                <a:cubicBezTo>
                  <a:pt x="252200" y="379413"/>
                  <a:pt x="252200" y="379413"/>
                  <a:pt x="227012" y="379413"/>
                </a:cubicBezTo>
                <a:close/>
                <a:moveTo>
                  <a:pt x="122236" y="379413"/>
                </a:moveTo>
                <a:lnTo>
                  <a:pt x="122236" y="455613"/>
                </a:lnTo>
                <a:cubicBezTo>
                  <a:pt x="122236" y="455613"/>
                  <a:pt x="122236" y="455613"/>
                  <a:pt x="133122" y="455613"/>
                </a:cubicBezTo>
                <a:cubicBezTo>
                  <a:pt x="133122" y="455613"/>
                  <a:pt x="133122" y="455613"/>
                  <a:pt x="133122" y="426584"/>
                </a:cubicBezTo>
                <a:cubicBezTo>
                  <a:pt x="133122" y="426584"/>
                  <a:pt x="133122" y="426584"/>
                  <a:pt x="151265" y="426584"/>
                </a:cubicBezTo>
                <a:cubicBezTo>
                  <a:pt x="162150" y="426584"/>
                  <a:pt x="173036" y="419327"/>
                  <a:pt x="173036" y="404813"/>
                </a:cubicBezTo>
                <a:cubicBezTo>
                  <a:pt x="173036" y="390299"/>
                  <a:pt x="162150" y="379413"/>
                  <a:pt x="151265" y="379413"/>
                </a:cubicBezTo>
                <a:cubicBezTo>
                  <a:pt x="151265" y="379413"/>
                  <a:pt x="151265" y="379413"/>
                  <a:pt x="122236" y="379413"/>
                </a:cubicBezTo>
                <a:close/>
                <a:moveTo>
                  <a:pt x="0" y="320675"/>
                </a:moveTo>
                <a:lnTo>
                  <a:pt x="1449387" y="320675"/>
                </a:lnTo>
                <a:cubicBezTo>
                  <a:pt x="1449387" y="320675"/>
                  <a:pt x="1449387" y="320675"/>
                  <a:pt x="1449387" y="496521"/>
                </a:cubicBezTo>
                <a:cubicBezTo>
                  <a:pt x="1449387" y="496521"/>
                  <a:pt x="1449387" y="496521"/>
                  <a:pt x="1445782" y="496521"/>
                </a:cubicBezTo>
                <a:cubicBezTo>
                  <a:pt x="1251088" y="536819"/>
                  <a:pt x="995102" y="558800"/>
                  <a:pt x="724694" y="558800"/>
                </a:cubicBezTo>
                <a:cubicBezTo>
                  <a:pt x="457891" y="558800"/>
                  <a:pt x="201905" y="536819"/>
                  <a:pt x="3605" y="496521"/>
                </a:cubicBezTo>
                <a:cubicBezTo>
                  <a:pt x="3605" y="496521"/>
                  <a:pt x="3605" y="496521"/>
                  <a:pt x="0" y="496521"/>
                </a:cubicBezTo>
                <a:cubicBezTo>
                  <a:pt x="0" y="496521"/>
                  <a:pt x="0" y="496521"/>
                  <a:pt x="0" y="320675"/>
                </a:cubicBezTo>
                <a:close/>
                <a:moveTo>
                  <a:pt x="1185862" y="204789"/>
                </a:moveTo>
                <a:cubicBezTo>
                  <a:pt x="1178605" y="204789"/>
                  <a:pt x="1174976" y="204789"/>
                  <a:pt x="1171348" y="208418"/>
                </a:cubicBezTo>
                <a:cubicBezTo>
                  <a:pt x="1167719" y="208418"/>
                  <a:pt x="1164091" y="212046"/>
                  <a:pt x="1164091" y="219303"/>
                </a:cubicBezTo>
                <a:cubicBezTo>
                  <a:pt x="1160462" y="222932"/>
                  <a:pt x="1164091" y="230189"/>
                  <a:pt x="1171348" y="230189"/>
                </a:cubicBezTo>
                <a:cubicBezTo>
                  <a:pt x="1185862" y="230189"/>
                  <a:pt x="1185862" y="215675"/>
                  <a:pt x="1185862" y="204789"/>
                </a:cubicBezTo>
                <a:close/>
                <a:moveTo>
                  <a:pt x="962025" y="182563"/>
                </a:moveTo>
                <a:lnTo>
                  <a:pt x="998537" y="182563"/>
                </a:lnTo>
                <a:lnTo>
                  <a:pt x="987425" y="204788"/>
                </a:lnTo>
                <a:lnTo>
                  <a:pt x="952500" y="204788"/>
                </a:lnTo>
                <a:close/>
                <a:moveTo>
                  <a:pt x="649288" y="182563"/>
                </a:moveTo>
                <a:cubicBezTo>
                  <a:pt x="635000" y="182563"/>
                  <a:pt x="635000" y="197217"/>
                  <a:pt x="635000" y="204544"/>
                </a:cubicBezTo>
                <a:cubicBezTo>
                  <a:pt x="635000" y="215534"/>
                  <a:pt x="635000" y="230188"/>
                  <a:pt x="645716" y="230188"/>
                </a:cubicBezTo>
                <a:cubicBezTo>
                  <a:pt x="660003" y="230188"/>
                  <a:pt x="663575" y="215534"/>
                  <a:pt x="663575" y="204544"/>
                </a:cubicBezTo>
                <a:cubicBezTo>
                  <a:pt x="663575" y="193553"/>
                  <a:pt x="660003" y="182563"/>
                  <a:pt x="649288" y="182563"/>
                </a:cubicBezTo>
                <a:close/>
                <a:moveTo>
                  <a:pt x="734787" y="177800"/>
                </a:moveTo>
                <a:cubicBezTo>
                  <a:pt x="727530" y="177800"/>
                  <a:pt x="723901" y="185737"/>
                  <a:pt x="723901" y="193675"/>
                </a:cubicBezTo>
                <a:lnTo>
                  <a:pt x="749301" y="193675"/>
                </a:lnTo>
                <a:cubicBezTo>
                  <a:pt x="749301" y="189706"/>
                  <a:pt x="749301" y="185737"/>
                  <a:pt x="745672" y="181769"/>
                </a:cubicBezTo>
                <a:cubicBezTo>
                  <a:pt x="745672" y="177800"/>
                  <a:pt x="742044" y="177800"/>
                  <a:pt x="734787" y="177800"/>
                </a:cubicBezTo>
                <a:close/>
                <a:moveTo>
                  <a:pt x="1222772" y="168275"/>
                </a:moveTo>
                <a:cubicBezTo>
                  <a:pt x="1251347" y="168275"/>
                  <a:pt x="1251347" y="168275"/>
                  <a:pt x="1251347" y="168275"/>
                </a:cubicBezTo>
                <a:lnTo>
                  <a:pt x="1251347" y="179161"/>
                </a:lnTo>
                <a:cubicBezTo>
                  <a:pt x="1258491" y="168275"/>
                  <a:pt x="1265634" y="168275"/>
                  <a:pt x="1276350" y="168275"/>
                </a:cubicBezTo>
                <a:cubicBezTo>
                  <a:pt x="1272778" y="190046"/>
                  <a:pt x="1272778" y="190046"/>
                  <a:pt x="1272778" y="190046"/>
                </a:cubicBezTo>
                <a:cubicBezTo>
                  <a:pt x="1272778" y="190046"/>
                  <a:pt x="1269206" y="190046"/>
                  <a:pt x="1269206" y="190046"/>
                </a:cubicBezTo>
                <a:cubicBezTo>
                  <a:pt x="1251347" y="190046"/>
                  <a:pt x="1247775" y="200932"/>
                  <a:pt x="1247775" y="215446"/>
                </a:cubicBezTo>
                <a:cubicBezTo>
                  <a:pt x="1247775" y="244475"/>
                  <a:pt x="1247775" y="244475"/>
                  <a:pt x="1247775" y="244475"/>
                </a:cubicBezTo>
                <a:cubicBezTo>
                  <a:pt x="1219200" y="244475"/>
                  <a:pt x="1219200" y="244475"/>
                  <a:pt x="1219200" y="244475"/>
                </a:cubicBezTo>
                <a:cubicBezTo>
                  <a:pt x="1222772" y="186418"/>
                  <a:pt x="1222772" y="186418"/>
                  <a:pt x="1222772" y="186418"/>
                </a:cubicBezTo>
                <a:cubicBezTo>
                  <a:pt x="1222772" y="179161"/>
                  <a:pt x="1222772" y="175532"/>
                  <a:pt x="1222772" y="168275"/>
                </a:cubicBezTo>
                <a:close/>
                <a:moveTo>
                  <a:pt x="868362" y="168275"/>
                </a:moveTo>
                <a:lnTo>
                  <a:pt x="901699" y="168275"/>
                </a:lnTo>
                <a:lnTo>
                  <a:pt x="912812" y="214313"/>
                </a:lnTo>
                <a:lnTo>
                  <a:pt x="933449" y="168275"/>
                </a:lnTo>
                <a:lnTo>
                  <a:pt x="958849" y="168275"/>
                </a:lnTo>
                <a:lnTo>
                  <a:pt x="904874" y="280988"/>
                </a:lnTo>
                <a:lnTo>
                  <a:pt x="879474" y="280988"/>
                </a:lnTo>
                <a:lnTo>
                  <a:pt x="893762" y="244475"/>
                </a:lnTo>
                <a:close/>
                <a:moveTo>
                  <a:pt x="781984" y="168275"/>
                </a:moveTo>
                <a:cubicBezTo>
                  <a:pt x="807477" y="168275"/>
                  <a:pt x="807477" y="168275"/>
                  <a:pt x="807477" y="168275"/>
                </a:cubicBezTo>
                <a:lnTo>
                  <a:pt x="811119" y="179161"/>
                </a:lnTo>
                <a:cubicBezTo>
                  <a:pt x="818403" y="168275"/>
                  <a:pt x="825686" y="168275"/>
                  <a:pt x="836612" y="168275"/>
                </a:cubicBezTo>
                <a:cubicBezTo>
                  <a:pt x="832970" y="190046"/>
                  <a:pt x="832970" y="190046"/>
                  <a:pt x="832970" y="190046"/>
                </a:cubicBezTo>
                <a:cubicBezTo>
                  <a:pt x="832970" y="190046"/>
                  <a:pt x="829328" y="190046"/>
                  <a:pt x="829328" y="190046"/>
                </a:cubicBezTo>
                <a:cubicBezTo>
                  <a:pt x="807477" y="190046"/>
                  <a:pt x="807477" y="200932"/>
                  <a:pt x="807477" y="215446"/>
                </a:cubicBezTo>
                <a:cubicBezTo>
                  <a:pt x="807477" y="244475"/>
                  <a:pt x="807477" y="244475"/>
                  <a:pt x="807477" y="244475"/>
                </a:cubicBezTo>
                <a:cubicBezTo>
                  <a:pt x="774700" y="244475"/>
                  <a:pt x="774700" y="244475"/>
                  <a:pt x="774700" y="244475"/>
                </a:cubicBezTo>
                <a:cubicBezTo>
                  <a:pt x="781984" y="186418"/>
                  <a:pt x="781984" y="186418"/>
                  <a:pt x="781984" y="186418"/>
                </a:cubicBezTo>
                <a:cubicBezTo>
                  <a:pt x="781984" y="179161"/>
                  <a:pt x="781984" y="175532"/>
                  <a:pt x="781984" y="168275"/>
                </a:cubicBezTo>
                <a:close/>
                <a:moveTo>
                  <a:pt x="436562" y="168275"/>
                </a:moveTo>
                <a:lnTo>
                  <a:pt x="461962" y="168275"/>
                </a:lnTo>
                <a:lnTo>
                  <a:pt x="457200" y="244475"/>
                </a:lnTo>
                <a:lnTo>
                  <a:pt x="428625" y="244475"/>
                </a:lnTo>
                <a:close/>
                <a:moveTo>
                  <a:pt x="1181965" y="163514"/>
                </a:moveTo>
                <a:cubicBezTo>
                  <a:pt x="1196397" y="163514"/>
                  <a:pt x="1214437" y="170874"/>
                  <a:pt x="1214437" y="189275"/>
                </a:cubicBezTo>
                <a:cubicBezTo>
                  <a:pt x="1210829" y="226076"/>
                  <a:pt x="1210829" y="226076"/>
                  <a:pt x="1210829" y="226076"/>
                </a:cubicBezTo>
                <a:cubicBezTo>
                  <a:pt x="1210829" y="229756"/>
                  <a:pt x="1210829" y="233437"/>
                  <a:pt x="1210829" y="244477"/>
                </a:cubicBezTo>
                <a:cubicBezTo>
                  <a:pt x="1185573" y="244477"/>
                  <a:pt x="1185573" y="244477"/>
                  <a:pt x="1185573" y="244477"/>
                </a:cubicBezTo>
                <a:lnTo>
                  <a:pt x="1181965" y="233437"/>
                </a:lnTo>
                <a:cubicBezTo>
                  <a:pt x="1178358" y="240797"/>
                  <a:pt x="1171142" y="244477"/>
                  <a:pt x="1160318" y="244477"/>
                </a:cubicBezTo>
                <a:cubicBezTo>
                  <a:pt x="1142278" y="244477"/>
                  <a:pt x="1135062" y="233437"/>
                  <a:pt x="1135062" y="218716"/>
                </a:cubicBezTo>
                <a:cubicBezTo>
                  <a:pt x="1135062" y="203995"/>
                  <a:pt x="1149494" y="192955"/>
                  <a:pt x="1178358" y="192955"/>
                </a:cubicBezTo>
                <a:cubicBezTo>
                  <a:pt x="1185573" y="192955"/>
                  <a:pt x="1185573" y="192955"/>
                  <a:pt x="1185573" y="192955"/>
                </a:cubicBezTo>
                <a:cubicBezTo>
                  <a:pt x="1185573" y="189275"/>
                  <a:pt x="1189181" y="174554"/>
                  <a:pt x="1178358" y="174554"/>
                </a:cubicBezTo>
                <a:cubicBezTo>
                  <a:pt x="1171142" y="174554"/>
                  <a:pt x="1167534" y="185595"/>
                  <a:pt x="1167534" y="189275"/>
                </a:cubicBezTo>
                <a:cubicBezTo>
                  <a:pt x="1142278" y="189275"/>
                  <a:pt x="1142278" y="189275"/>
                  <a:pt x="1142278" y="189275"/>
                </a:cubicBezTo>
                <a:cubicBezTo>
                  <a:pt x="1142278" y="178235"/>
                  <a:pt x="1145886" y="170874"/>
                  <a:pt x="1153102" y="167194"/>
                </a:cubicBezTo>
                <a:cubicBezTo>
                  <a:pt x="1163926" y="163514"/>
                  <a:pt x="1171142" y="163514"/>
                  <a:pt x="1181965" y="163514"/>
                </a:cubicBezTo>
                <a:close/>
                <a:moveTo>
                  <a:pt x="739445" y="163513"/>
                </a:moveTo>
                <a:cubicBezTo>
                  <a:pt x="768549" y="163513"/>
                  <a:pt x="779463" y="181914"/>
                  <a:pt x="775825" y="207675"/>
                </a:cubicBezTo>
                <a:lnTo>
                  <a:pt x="721255" y="207675"/>
                </a:lnTo>
                <a:cubicBezTo>
                  <a:pt x="721255" y="218715"/>
                  <a:pt x="724893" y="229755"/>
                  <a:pt x="735807" y="229755"/>
                </a:cubicBezTo>
                <a:cubicBezTo>
                  <a:pt x="743083" y="229755"/>
                  <a:pt x="746721" y="222395"/>
                  <a:pt x="746721" y="218715"/>
                </a:cubicBezTo>
                <a:cubicBezTo>
                  <a:pt x="775825" y="218715"/>
                  <a:pt x="775825" y="218715"/>
                  <a:pt x="775825" y="218715"/>
                </a:cubicBezTo>
                <a:cubicBezTo>
                  <a:pt x="772187" y="226075"/>
                  <a:pt x="768549" y="233436"/>
                  <a:pt x="761273" y="240796"/>
                </a:cubicBezTo>
                <a:cubicBezTo>
                  <a:pt x="753997" y="244476"/>
                  <a:pt x="743083" y="244476"/>
                  <a:pt x="735807" y="244476"/>
                </a:cubicBezTo>
                <a:cubicBezTo>
                  <a:pt x="706703" y="244476"/>
                  <a:pt x="692151" y="229755"/>
                  <a:pt x="695789" y="200314"/>
                </a:cubicBezTo>
                <a:cubicBezTo>
                  <a:pt x="695789" y="178234"/>
                  <a:pt x="717617" y="163513"/>
                  <a:pt x="739445" y="163513"/>
                </a:cubicBezTo>
                <a:close/>
                <a:moveTo>
                  <a:pt x="522857" y="163513"/>
                </a:moveTo>
                <a:cubicBezTo>
                  <a:pt x="533603" y="163513"/>
                  <a:pt x="544349" y="170873"/>
                  <a:pt x="547931" y="178234"/>
                </a:cubicBezTo>
                <a:cubicBezTo>
                  <a:pt x="551513" y="167193"/>
                  <a:pt x="562259" y="163513"/>
                  <a:pt x="573006" y="163513"/>
                </a:cubicBezTo>
                <a:cubicBezTo>
                  <a:pt x="590916" y="163513"/>
                  <a:pt x="601662" y="174553"/>
                  <a:pt x="601662" y="192954"/>
                </a:cubicBezTo>
                <a:cubicBezTo>
                  <a:pt x="598080" y="244476"/>
                  <a:pt x="598080" y="244476"/>
                  <a:pt x="598080" y="244476"/>
                </a:cubicBezTo>
                <a:cubicBezTo>
                  <a:pt x="569423" y="244476"/>
                  <a:pt x="569423" y="244476"/>
                  <a:pt x="569423" y="244476"/>
                </a:cubicBezTo>
                <a:cubicBezTo>
                  <a:pt x="573006" y="196634"/>
                  <a:pt x="573006" y="196634"/>
                  <a:pt x="573006" y="196634"/>
                </a:cubicBezTo>
                <a:cubicBezTo>
                  <a:pt x="573006" y="189274"/>
                  <a:pt x="573006" y="181914"/>
                  <a:pt x="562259" y="181914"/>
                </a:cubicBezTo>
                <a:cubicBezTo>
                  <a:pt x="547931" y="181914"/>
                  <a:pt x="547931" y="196634"/>
                  <a:pt x="547931" y="200314"/>
                </a:cubicBezTo>
                <a:cubicBezTo>
                  <a:pt x="544349" y="244476"/>
                  <a:pt x="544349" y="244476"/>
                  <a:pt x="544349" y="244476"/>
                </a:cubicBezTo>
                <a:cubicBezTo>
                  <a:pt x="515693" y="244476"/>
                  <a:pt x="515693" y="244476"/>
                  <a:pt x="515693" y="244476"/>
                </a:cubicBezTo>
                <a:cubicBezTo>
                  <a:pt x="519275" y="196634"/>
                  <a:pt x="519275" y="196634"/>
                  <a:pt x="519275" y="196634"/>
                </a:cubicBezTo>
                <a:cubicBezTo>
                  <a:pt x="519275" y="189274"/>
                  <a:pt x="519275" y="181914"/>
                  <a:pt x="508529" y="181914"/>
                </a:cubicBezTo>
                <a:cubicBezTo>
                  <a:pt x="494200" y="181914"/>
                  <a:pt x="494200" y="196634"/>
                  <a:pt x="494200" y="200314"/>
                </a:cubicBezTo>
                <a:cubicBezTo>
                  <a:pt x="494200" y="244476"/>
                  <a:pt x="494200" y="244476"/>
                  <a:pt x="494200" y="244476"/>
                </a:cubicBezTo>
                <a:cubicBezTo>
                  <a:pt x="461962" y="244476"/>
                  <a:pt x="461962" y="244476"/>
                  <a:pt x="461962" y="244476"/>
                </a:cubicBezTo>
                <a:cubicBezTo>
                  <a:pt x="469126" y="167193"/>
                  <a:pt x="469126" y="167193"/>
                  <a:pt x="469126" y="167193"/>
                </a:cubicBezTo>
                <a:lnTo>
                  <a:pt x="497782" y="167193"/>
                </a:lnTo>
                <a:cubicBezTo>
                  <a:pt x="497782" y="174553"/>
                  <a:pt x="497782" y="174553"/>
                  <a:pt x="497782" y="174553"/>
                </a:cubicBezTo>
                <a:cubicBezTo>
                  <a:pt x="504947" y="163513"/>
                  <a:pt x="515693" y="163513"/>
                  <a:pt x="522857" y="163513"/>
                </a:cubicBezTo>
                <a:close/>
                <a:moveTo>
                  <a:pt x="154450" y="134937"/>
                </a:moveTo>
                <a:cubicBezTo>
                  <a:pt x="154450" y="178752"/>
                  <a:pt x="154450" y="178752"/>
                  <a:pt x="154450" y="178752"/>
                </a:cubicBezTo>
                <a:cubicBezTo>
                  <a:pt x="150850" y="171450"/>
                  <a:pt x="143648" y="164147"/>
                  <a:pt x="136446" y="160496"/>
                </a:cubicBezTo>
                <a:cubicBezTo>
                  <a:pt x="100437" y="160496"/>
                  <a:pt x="100437" y="160496"/>
                  <a:pt x="100437" y="160496"/>
                </a:cubicBezTo>
                <a:cubicBezTo>
                  <a:pt x="111240" y="167798"/>
                  <a:pt x="129244" y="182403"/>
                  <a:pt x="129244" y="193357"/>
                </a:cubicBezTo>
                <a:cubicBezTo>
                  <a:pt x="129244" y="197009"/>
                  <a:pt x="122042" y="197009"/>
                  <a:pt x="118441" y="197009"/>
                </a:cubicBezTo>
                <a:cubicBezTo>
                  <a:pt x="96836" y="197009"/>
                  <a:pt x="96836" y="197009"/>
                  <a:pt x="96836" y="197009"/>
                </a:cubicBezTo>
                <a:cubicBezTo>
                  <a:pt x="96836" y="222567"/>
                  <a:pt x="96836" y="222567"/>
                  <a:pt x="96836" y="222567"/>
                </a:cubicBezTo>
                <a:cubicBezTo>
                  <a:pt x="132845" y="222567"/>
                  <a:pt x="132845" y="222567"/>
                  <a:pt x="132845" y="222567"/>
                </a:cubicBezTo>
                <a:cubicBezTo>
                  <a:pt x="140047" y="222567"/>
                  <a:pt x="150850" y="218916"/>
                  <a:pt x="154450" y="207962"/>
                </a:cubicBezTo>
                <a:cubicBezTo>
                  <a:pt x="154450" y="244475"/>
                  <a:pt x="154450" y="244475"/>
                  <a:pt x="154450" y="244475"/>
                </a:cubicBezTo>
                <a:cubicBezTo>
                  <a:pt x="186859" y="244475"/>
                  <a:pt x="186859" y="244475"/>
                  <a:pt x="186859" y="244475"/>
                </a:cubicBezTo>
                <a:cubicBezTo>
                  <a:pt x="186859" y="207962"/>
                  <a:pt x="186859" y="207962"/>
                  <a:pt x="186859" y="207962"/>
                </a:cubicBezTo>
                <a:cubicBezTo>
                  <a:pt x="190459" y="218916"/>
                  <a:pt x="201262" y="222567"/>
                  <a:pt x="212065" y="222567"/>
                </a:cubicBezTo>
                <a:cubicBezTo>
                  <a:pt x="244473" y="222567"/>
                  <a:pt x="244473" y="222567"/>
                  <a:pt x="244473" y="222567"/>
                </a:cubicBezTo>
                <a:cubicBezTo>
                  <a:pt x="244473" y="197009"/>
                  <a:pt x="244473" y="197009"/>
                  <a:pt x="244473" y="197009"/>
                </a:cubicBezTo>
                <a:cubicBezTo>
                  <a:pt x="222868" y="197009"/>
                  <a:pt x="222868" y="197009"/>
                  <a:pt x="222868" y="197009"/>
                </a:cubicBezTo>
                <a:cubicBezTo>
                  <a:pt x="219267" y="197009"/>
                  <a:pt x="212065" y="197009"/>
                  <a:pt x="212065" y="193357"/>
                </a:cubicBezTo>
                <a:cubicBezTo>
                  <a:pt x="212065" y="182403"/>
                  <a:pt x="230069" y="167798"/>
                  <a:pt x="240872" y="160496"/>
                </a:cubicBezTo>
                <a:cubicBezTo>
                  <a:pt x="208464" y="160496"/>
                  <a:pt x="208464" y="160496"/>
                  <a:pt x="208464" y="160496"/>
                </a:cubicBezTo>
                <a:cubicBezTo>
                  <a:pt x="197661" y="164147"/>
                  <a:pt x="190459" y="171450"/>
                  <a:pt x="186859" y="178752"/>
                </a:cubicBezTo>
                <a:cubicBezTo>
                  <a:pt x="186859" y="134937"/>
                  <a:pt x="186859" y="134937"/>
                  <a:pt x="186859" y="134937"/>
                </a:cubicBezTo>
                <a:close/>
                <a:moveTo>
                  <a:pt x="1284288" y="130175"/>
                </a:moveTo>
                <a:lnTo>
                  <a:pt x="1314450" y="130175"/>
                </a:lnTo>
                <a:lnTo>
                  <a:pt x="1307789" y="198685"/>
                </a:lnTo>
                <a:lnTo>
                  <a:pt x="1338263" y="166687"/>
                </a:lnTo>
                <a:lnTo>
                  <a:pt x="1371601" y="166687"/>
                </a:lnTo>
                <a:lnTo>
                  <a:pt x="1341438" y="196850"/>
                </a:lnTo>
                <a:lnTo>
                  <a:pt x="1368426" y="244475"/>
                </a:lnTo>
                <a:lnTo>
                  <a:pt x="1333501" y="244475"/>
                </a:lnTo>
                <a:lnTo>
                  <a:pt x="1307501" y="201652"/>
                </a:lnTo>
                <a:lnTo>
                  <a:pt x="1303338" y="244475"/>
                </a:lnTo>
                <a:lnTo>
                  <a:pt x="1276350" y="244475"/>
                </a:lnTo>
                <a:close/>
                <a:moveTo>
                  <a:pt x="1109662" y="130175"/>
                </a:moveTo>
                <a:lnTo>
                  <a:pt x="1135062" y="130175"/>
                </a:lnTo>
                <a:lnTo>
                  <a:pt x="1128712" y="244475"/>
                </a:lnTo>
                <a:lnTo>
                  <a:pt x="1103312" y="244475"/>
                </a:lnTo>
                <a:close/>
                <a:moveTo>
                  <a:pt x="1056344" y="130175"/>
                </a:moveTo>
                <a:cubicBezTo>
                  <a:pt x="1078021" y="130175"/>
                  <a:pt x="1103312" y="137549"/>
                  <a:pt x="1099699" y="167046"/>
                </a:cubicBezTo>
                <a:cubicBezTo>
                  <a:pt x="1070796" y="167046"/>
                  <a:pt x="1070796" y="167046"/>
                  <a:pt x="1070796" y="167046"/>
                </a:cubicBezTo>
                <a:cubicBezTo>
                  <a:pt x="1070796" y="159672"/>
                  <a:pt x="1067183" y="152298"/>
                  <a:pt x="1056344" y="152298"/>
                </a:cubicBezTo>
                <a:cubicBezTo>
                  <a:pt x="1045505" y="152298"/>
                  <a:pt x="1034666" y="159672"/>
                  <a:pt x="1031053" y="181794"/>
                </a:cubicBezTo>
                <a:cubicBezTo>
                  <a:pt x="1027440" y="203917"/>
                  <a:pt x="1031053" y="222352"/>
                  <a:pt x="1049118" y="222352"/>
                </a:cubicBezTo>
                <a:cubicBezTo>
                  <a:pt x="1067183" y="222352"/>
                  <a:pt x="1067183" y="207604"/>
                  <a:pt x="1070796" y="207604"/>
                </a:cubicBezTo>
                <a:cubicBezTo>
                  <a:pt x="1099699" y="207604"/>
                  <a:pt x="1099699" y="207604"/>
                  <a:pt x="1099699" y="207604"/>
                </a:cubicBezTo>
                <a:cubicBezTo>
                  <a:pt x="1099699" y="218665"/>
                  <a:pt x="1088860" y="244475"/>
                  <a:pt x="1049118" y="244475"/>
                </a:cubicBezTo>
                <a:cubicBezTo>
                  <a:pt x="1005763" y="244475"/>
                  <a:pt x="998537" y="211291"/>
                  <a:pt x="1002150" y="181794"/>
                </a:cubicBezTo>
                <a:cubicBezTo>
                  <a:pt x="1002150" y="155985"/>
                  <a:pt x="1020215" y="130175"/>
                  <a:pt x="1056344" y="130175"/>
                </a:cubicBezTo>
                <a:close/>
                <a:moveTo>
                  <a:pt x="839787" y="130175"/>
                </a:moveTo>
                <a:lnTo>
                  <a:pt x="868362" y="130175"/>
                </a:lnTo>
                <a:lnTo>
                  <a:pt x="862012" y="244475"/>
                </a:lnTo>
                <a:lnTo>
                  <a:pt x="833437" y="244475"/>
                </a:lnTo>
                <a:close/>
                <a:moveTo>
                  <a:pt x="608901" y="130175"/>
                </a:moveTo>
                <a:cubicBezTo>
                  <a:pt x="637857" y="130175"/>
                  <a:pt x="637857" y="130175"/>
                  <a:pt x="637857" y="130175"/>
                </a:cubicBezTo>
                <a:cubicBezTo>
                  <a:pt x="634237" y="174420"/>
                  <a:pt x="634237" y="174420"/>
                  <a:pt x="634237" y="174420"/>
                </a:cubicBezTo>
                <a:cubicBezTo>
                  <a:pt x="637857" y="174420"/>
                  <a:pt x="637857" y="174420"/>
                  <a:pt x="637857" y="174420"/>
                </a:cubicBezTo>
                <a:cubicBezTo>
                  <a:pt x="641476" y="170733"/>
                  <a:pt x="648715" y="163359"/>
                  <a:pt x="659574" y="163359"/>
                </a:cubicBezTo>
                <a:cubicBezTo>
                  <a:pt x="684910" y="163359"/>
                  <a:pt x="692149" y="185481"/>
                  <a:pt x="692149" y="203917"/>
                </a:cubicBezTo>
                <a:cubicBezTo>
                  <a:pt x="688530" y="222352"/>
                  <a:pt x="681291" y="244475"/>
                  <a:pt x="655954" y="244475"/>
                </a:cubicBezTo>
                <a:cubicBezTo>
                  <a:pt x="645096" y="244475"/>
                  <a:pt x="637857" y="240788"/>
                  <a:pt x="634237" y="233414"/>
                </a:cubicBezTo>
                <a:cubicBezTo>
                  <a:pt x="630618" y="244475"/>
                  <a:pt x="630618" y="244475"/>
                  <a:pt x="630618" y="244475"/>
                </a:cubicBezTo>
                <a:cubicBezTo>
                  <a:pt x="601662" y="244475"/>
                  <a:pt x="601662" y="244475"/>
                  <a:pt x="601662" y="244475"/>
                </a:cubicBezTo>
                <a:close/>
                <a:moveTo>
                  <a:pt x="439737" y="130175"/>
                </a:moveTo>
                <a:lnTo>
                  <a:pt x="465137" y="130175"/>
                </a:lnTo>
                <a:lnTo>
                  <a:pt x="465137" y="152400"/>
                </a:lnTo>
                <a:lnTo>
                  <a:pt x="436562" y="152400"/>
                </a:lnTo>
                <a:close/>
                <a:moveTo>
                  <a:pt x="393699" y="130175"/>
                </a:moveTo>
                <a:lnTo>
                  <a:pt x="428624" y="130175"/>
                </a:lnTo>
                <a:lnTo>
                  <a:pt x="388937" y="177800"/>
                </a:lnTo>
                <a:lnTo>
                  <a:pt x="425449" y="244475"/>
                </a:lnTo>
                <a:lnTo>
                  <a:pt x="388937" y="244475"/>
                </a:lnTo>
                <a:lnTo>
                  <a:pt x="354012" y="182563"/>
                </a:lnTo>
                <a:close/>
                <a:moveTo>
                  <a:pt x="323850" y="130175"/>
                </a:moveTo>
                <a:lnTo>
                  <a:pt x="357187" y="130175"/>
                </a:lnTo>
                <a:lnTo>
                  <a:pt x="349250" y="244475"/>
                </a:lnTo>
                <a:lnTo>
                  <a:pt x="317500" y="244475"/>
                </a:lnTo>
                <a:close/>
                <a:moveTo>
                  <a:pt x="173830" y="115887"/>
                </a:moveTo>
                <a:cubicBezTo>
                  <a:pt x="221613" y="115887"/>
                  <a:pt x="260349" y="149648"/>
                  <a:pt x="260349" y="191294"/>
                </a:cubicBezTo>
                <a:cubicBezTo>
                  <a:pt x="260349" y="232940"/>
                  <a:pt x="221613" y="266701"/>
                  <a:pt x="173830" y="266701"/>
                </a:cubicBezTo>
                <a:cubicBezTo>
                  <a:pt x="126047" y="266701"/>
                  <a:pt x="87311" y="232940"/>
                  <a:pt x="87311" y="191294"/>
                </a:cubicBezTo>
                <a:cubicBezTo>
                  <a:pt x="87311" y="149648"/>
                  <a:pt x="126047" y="115887"/>
                  <a:pt x="173830" y="115887"/>
                </a:cubicBezTo>
                <a:close/>
                <a:moveTo>
                  <a:pt x="724693" y="0"/>
                </a:moveTo>
                <a:cubicBezTo>
                  <a:pt x="995101" y="0"/>
                  <a:pt x="1254693" y="32924"/>
                  <a:pt x="1449387" y="84138"/>
                </a:cubicBezTo>
                <a:cubicBezTo>
                  <a:pt x="1254693" y="43898"/>
                  <a:pt x="995101" y="21949"/>
                  <a:pt x="724693" y="21949"/>
                </a:cubicBezTo>
                <a:cubicBezTo>
                  <a:pt x="457891" y="21949"/>
                  <a:pt x="198299" y="43898"/>
                  <a:pt x="0" y="84138"/>
                </a:cubicBezTo>
                <a:cubicBezTo>
                  <a:pt x="198299" y="32924"/>
                  <a:pt x="457891" y="0"/>
                  <a:pt x="724693"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US"/>
          </a:p>
        </p:txBody>
      </p:sp>
    </p:spTree>
    <p:extLst>
      <p:ext uri="{BB962C8B-B14F-4D97-AF65-F5344CB8AC3E}">
        <p14:creationId xmlns:p14="http://schemas.microsoft.com/office/powerpoint/2010/main" val="9346857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Text box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E22FC7F-D603-4CE5-B847-6B772F054BCC}"/>
              </a:ext>
            </a:extLst>
          </p:cNvPr>
          <p:cNvSpPr/>
          <p:nvPr userDrawn="1"/>
        </p:nvSpPr>
        <p:spPr>
          <a:xfrm>
            <a:off x="5642919" y="5659395"/>
            <a:ext cx="6215706" cy="10873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EFF0118-7C26-4B8A-B051-9F5735AC54D9}"/>
              </a:ext>
            </a:extLst>
          </p:cNvPr>
          <p:cNvSpPr>
            <a:spLocks noGrp="1"/>
          </p:cNvSpPr>
          <p:nvPr>
            <p:ph type="sldNum" sz="quarter" idx="12"/>
          </p:nvPr>
        </p:nvSpPr>
        <p:spPr>
          <a:xfrm>
            <a:off x="11827170" y="6594703"/>
            <a:ext cx="364830" cy="263297"/>
          </a:xfrm>
        </p:spPr>
        <p:txBody>
          <a:bodyPr/>
          <a:lstStyle/>
          <a:p>
            <a:fld id="{20C8323C-CE65-4792-89F2-4F49F8D807A3}" type="slidenum">
              <a:rPr lang="en-US" smtClean="0"/>
              <a:t>‹#›</a:t>
            </a:fld>
            <a:endParaRPr lang="en-US"/>
          </a:p>
        </p:txBody>
      </p:sp>
      <p:sp>
        <p:nvSpPr>
          <p:cNvPr id="6" name="Text Placeholder 5">
            <a:extLst>
              <a:ext uri="{FF2B5EF4-FFF2-40B4-BE49-F238E27FC236}">
                <a16:creationId xmlns:a16="http://schemas.microsoft.com/office/drawing/2014/main" id="{5B8368DB-4CD4-4A14-9923-D041BE74256E}"/>
              </a:ext>
            </a:extLst>
          </p:cNvPr>
          <p:cNvSpPr>
            <a:spLocks noGrp="1"/>
          </p:cNvSpPr>
          <p:nvPr>
            <p:ph type="body" sz="quarter" idx="13"/>
          </p:nvPr>
        </p:nvSpPr>
        <p:spPr>
          <a:xfrm>
            <a:off x="1058779" y="1972191"/>
            <a:ext cx="10074442" cy="2913618"/>
          </a:xfrm>
          <a:noFill/>
        </p:spPr>
        <p:txBody>
          <a:bodyPr wrap="square" rtlCol="0">
            <a:noAutofit/>
          </a:bodyPr>
          <a:lstStyle>
            <a:lvl1pPr marL="0" indent="0">
              <a:lnSpc>
                <a:spcPct val="100000"/>
              </a:lnSpc>
              <a:buNone/>
              <a:defRPr lang="en-US" sz="4000" dirty="0" smtClean="0">
                <a:solidFill>
                  <a:schemeClr val="tx1"/>
                </a:solidFill>
              </a:defRPr>
            </a:lvl1pPr>
          </a:lstStyle>
          <a:p>
            <a:pPr marL="0" lvl="0">
              <a:lnSpc>
                <a:spcPts val="5500"/>
              </a:lnSpc>
            </a:pPr>
            <a:endParaRPr lang="en-US"/>
          </a:p>
        </p:txBody>
      </p:sp>
      <p:sp>
        <p:nvSpPr>
          <p:cNvPr id="5" name="Hidden shape 2">
            <a:extLst>
              <a:ext uri="{FF2B5EF4-FFF2-40B4-BE49-F238E27FC236}">
                <a16:creationId xmlns:a16="http://schemas.microsoft.com/office/drawing/2014/main" id="{EB662A2C-CC9D-4887-AB14-910F02DBB0C6}"/>
              </a:ext>
            </a:extLst>
          </p:cNvPr>
          <p:cNvSpPr>
            <a:spLocks/>
          </p:cNvSpPr>
          <p:nvPr userDrawn="1"/>
        </p:nvSpPr>
        <p:spPr bwMode="auto">
          <a:xfrm>
            <a:off x="710599" y="6018075"/>
            <a:ext cx="1512887" cy="583282"/>
          </a:xfrm>
          <a:custGeom>
            <a:avLst/>
            <a:gdLst>
              <a:gd name="connsiteX0" fmla="*/ 1204118 w 1449387"/>
              <a:gd name="connsiteY0" fmla="*/ 390525 h 558800"/>
              <a:gd name="connsiteX1" fmla="*/ 1207557 w 1449387"/>
              <a:gd name="connsiteY1" fmla="*/ 401638 h 558800"/>
              <a:gd name="connsiteX2" fmla="*/ 1214436 w 1449387"/>
              <a:gd name="connsiteY2" fmla="*/ 423863 h 558800"/>
              <a:gd name="connsiteX3" fmla="*/ 1193799 w 1449387"/>
              <a:gd name="connsiteY3" fmla="*/ 423863 h 558800"/>
              <a:gd name="connsiteX4" fmla="*/ 1200678 w 1449387"/>
              <a:gd name="connsiteY4" fmla="*/ 401638 h 558800"/>
              <a:gd name="connsiteX5" fmla="*/ 1204118 w 1449387"/>
              <a:gd name="connsiteY5" fmla="*/ 390525 h 558800"/>
              <a:gd name="connsiteX6" fmla="*/ 968374 w 1449387"/>
              <a:gd name="connsiteY6" fmla="*/ 390525 h 558800"/>
              <a:gd name="connsiteX7" fmla="*/ 995362 w 1449387"/>
              <a:gd name="connsiteY7" fmla="*/ 417513 h 558800"/>
              <a:gd name="connsiteX8" fmla="*/ 968374 w 1449387"/>
              <a:gd name="connsiteY8" fmla="*/ 444501 h 558800"/>
              <a:gd name="connsiteX9" fmla="*/ 941386 w 1449387"/>
              <a:gd name="connsiteY9" fmla="*/ 417513 h 558800"/>
              <a:gd name="connsiteX10" fmla="*/ 968374 w 1449387"/>
              <a:gd name="connsiteY10" fmla="*/ 390525 h 558800"/>
              <a:gd name="connsiteX11" fmla="*/ 369887 w 1449387"/>
              <a:gd name="connsiteY11" fmla="*/ 390525 h 558800"/>
              <a:gd name="connsiteX12" fmla="*/ 396875 w 1449387"/>
              <a:gd name="connsiteY12" fmla="*/ 417513 h 558800"/>
              <a:gd name="connsiteX13" fmla="*/ 369887 w 1449387"/>
              <a:gd name="connsiteY13" fmla="*/ 444501 h 558800"/>
              <a:gd name="connsiteX14" fmla="*/ 342899 w 1449387"/>
              <a:gd name="connsiteY14" fmla="*/ 417513 h 558800"/>
              <a:gd name="connsiteX15" fmla="*/ 369887 w 1449387"/>
              <a:gd name="connsiteY15" fmla="*/ 390525 h 558800"/>
              <a:gd name="connsiteX16" fmla="*/ 238125 w 1449387"/>
              <a:gd name="connsiteY16" fmla="*/ 390525 h 558800"/>
              <a:gd name="connsiteX17" fmla="*/ 248841 w 1449387"/>
              <a:gd name="connsiteY17" fmla="*/ 390525 h 558800"/>
              <a:gd name="connsiteX18" fmla="*/ 259556 w 1449387"/>
              <a:gd name="connsiteY18" fmla="*/ 390525 h 558800"/>
              <a:gd name="connsiteX19" fmla="*/ 266700 w 1449387"/>
              <a:gd name="connsiteY19" fmla="*/ 401411 h 558800"/>
              <a:gd name="connsiteX20" fmla="*/ 252413 w 1449387"/>
              <a:gd name="connsiteY20" fmla="*/ 415925 h 558800"/>
              <a:gd name="connsiteX21" fmla="*/ 238125 w 1449387"/>
              <a:gd name="connsiteY21" fmla="*/ 415925 h 558800"/>
              <a:gd name="connsiteX22" fmla="*/ 238125 w 1449387"/>
              <a:gd name="connsiteY22" fmla="*/ 390525 h 558800"/>
              <a:gd name="connsiteX23" fmla="*/ 133349 w 1449387"/>
              <a:gd name="connsiteY23" fmla="*/ 390525 h 558800"/>
              <a:gd name="connsiteX24" fmla="*/ 147637 w 1449387"/>
              <a:gd name="connsiteY24" fmla="*/ 390525 h 558800"/>
              <a:gd name="connsiteX25" fmla="*/ 161924 w 1449387"/>
              <a:gd name="connsiteY25" fmla="*/ 404812 h 558800"/>
              <a:gd name="connsiteX26" fmla="*/ 147637 w 1449387"/>
              <a:gd name="connsiteY26" fmla="*/ 419100 h 558800"/>
              <a:gd name="connsiteX27" fmla="*/ 133349 w 1449387"/>
              <a:gd name="connsiteY27" fmla="*/ 419100 h 558800"/>
              <a:gd name="connsiteX28" fmla="*/ 133349 w 1449387"/>
              <a:gd name="connsiteY28" fmla="*/ 390525 h 558800"/>
              <a:gd name="connsiteX29" fmla="*/ 1287462 w 1449387"/>
              <a:gd name="connsiteY29" fmla="*/ 379413 h 558800"/>
              <a:gd name="connsiteX30" fmla="*/ 1287462 w 1449387"/>
              <a:gd name="connsiteY30" fmla="*/ 455613 h 558800"/>
              <a:gd name="connsiteX31" fmla="*/ 1327149 w 1449387"/>
              <a:gd name="connsiteY31" fmla="*/ 455613 h 558800"/>
              <a:gd name="connsiteX32" fmla="*/ 1327149 w 1449387"/>
              <a:gd name="connsiteY32" fmla="*/ 444500 h 558800"/>
              <a:gd name="connsiteX33" fmla="*/ 1293812 w 1449387"/>
              <a:gd name="connsiteY33" fmla="*/ 444500 h 558800"/>
              <a:gd name="connsiteX34" fmla="*/ 1293812 w 1449387"/>
              <a:gd name="connsiteY34" fmla="*/ 379413 h 558800"/>
              <a:gd name="connsiteX35" fmla="*/ 1196974 w 1449387"/>
              <a:gd name="connsiteY35" fmla="*/ 379413 h 558800"/>
              <a:gd name="connsiteX36" fmla="*/ 1171574 w 1449387"/>
              <a:gd name="connsiteY36" fmla="*/ 455613 h 558800"/>
              <a:gd name="connsiteX37" fmla="*/ 1182686 w 1449387"/>
              <a:gd name="connsiteY37" fmla="*/ 455613 h 558800"/>
              <a:gd name="connsiteX38" fmla="*/ 1189036 w 1449387"/>
              <a:gd name="connsiteY38" fmla="*/ 434975 h 558800"/>
              <a:gd name="connsiteX39" fmla="*/ 1214436 w 1449387"/>
              <a:gd name="connsiteY39" fmla="*/ 434975 h 558800"/>
              <a:gd name="connsiteX40" fmla="*/ 1225549 w 1449387"/>
              <a:gd name="connsiteY40" fmla="*/ 455613 h 558800"/>
              <a:gd name="connsiteX41" fmla="*/ 1233486 w 1449387"/>
              <a:gd name="connsiteY41" fmla="*/ 455613 h 558800"/>
              <a:gd name="connsiteX42" fmla="*/ 1208086 w 1449387"/>
              <a:gd name="connsiteY42" fmla="*/ 379413 h 558800"/>
              <a:gd name="connsiteX43" fmla="*/ 1060449 w 1449387"/>
              <a:gd name="connsiteY43" fmla="*/ 379413 h 558800"/>
              <a:gd name="connsiteX44" fmla="*/ 1060449 w 1449387"/>
              <a:gd name="connsiteY44" fmla="*/ 455613 h 558800"/>
              <a:gd name="connsiteX45" fmla="*/ 1071165 w 1449387"/>
              <a:gd name="connsiteY45" fmla="*/ 455613 h 558800"/>
              <a:gd name="connsiteX46" fmla="*/ 1071165 w 1449387"/>
              <a:gd name="connsiteY46" fmla="*/ 408442 h 558800"/>
              <a:gd name="connsiteX47" fmla="*/ 1071165 w 1449387"/>
              <a:gd name="connsiteY47" fmla="*/ 397556 h 558800"/>
              <a:gd name="connsiteX48" fmla="*/ 1074737 w 1449387"/>
              <a:gd name="connsiteY48" fmla="*/ 408442 h 558800"/>
              <a:gd name="connsiteX49" fmla="*/ 1106883 w 1449387"/>
              <a:gd name="connsiteY49" fmla="*/ 455613 h 558800"/>
              <a:gd name="connsiteX50" fmla="*/ 1117599 w 1449387"/>
              <a:gd name="connsiteY50" fmla="*/ 455613 h 558800"/>
              <a:gd name="connsiteX51" fmla="*/ 1117599 w 1449387"/>
              <a:gd name="connsiteY51" fmla="*/ 379413 h 558800"/>
              <a:gd name="connsiteX52" fmla="*/ 1106883 w 1449387"/>
              <a:gd name="connsiteY52" fmla="*/ 379413 h 558800"/>
              <a:gd name="connsiteX53" fmla="*/ 1106883 w 1449387"/>
              <a:gd name="connsiteY53" fmla="*/ 430213 h 558800"/>
              <a:gd name="connsiteX54" fmla="*/ 1110455 w 1449387"/>
              <a:gd name="connsiteY54" fmla="*/ 437470 h 558800"/>
              <a:gd name="connsiteX55" fmla="*/ 1103312 w 1449387"/>
              <a:gd name="connsiteY55" fmla="*/ 430213 h 558800"/>
              <a:gd name="connsiteX56" fmla="*/ 1071165 w 1449387"/>
              <a:gd name="connsiteY56" fmla="*/ 379413 h 558800"/>
              <a:gd name="connsiteX57" fmla="*/ 1060449 w 1449387"/>
              <a:gd name="connsiteY57" fmla="*/ 379413 h 558800"/>
              <a:gd name="connsiteX58" fmla="*/ 968374 w 1449387"/>
              <a:gd name="connsiteY58" fmla="*/ 379413 h 558800"/>
              <a:gd name="connsiteX59" fmla="*/ 930274 w 1449387"/>
              <a:gd name="connsiteY59" fmla="*/ 417513 h 558800"/>
              <a:gd name="connsiteX60" fmla="*/ 968374 w 1449387"/>
              <a:gd name="connsiteY60" fmla="*/ 455613 h 558800"/>
              <a:gd name="connsiteX61" fmla="*/ 1006474 w 1449387"/>
              <a:gd name="connsiteY61" fmla="*/ 417513 h 558800"/>
              <a:gd name="connsiteX62" fmla="*/ 968374 w 1449387"/>
              <a:gd name="connsiteY62" fmla="*/ 379413 h 558800"/>
              <a:gd name="connsiteX63" fmla="*/ 862012 w 1449387"/>
              <a:gd name="connsiteY63" fmla="*/ 379413 h 558800"/>
              <a:gd name="connsiteX64" fmla="*/ 862012 w 1449387"/>
              <a:gd name="connsiteY64" fmla="*/ 455613 h 558800"/>
              <a:gd name="connsiteX65" fmla="*/ 873124 w 1449387"/>
              <a:gd name="connsiteY65" fmla="*/ 455613 h 558800"/>
              <a:gd name="connsiteX66" fmla="*/ 873124 w 1449387"/>
              <a:gd name="connsiteY66" fmla="*/ 379413 h 558800"/>
              <a:gd name="connsiteX67" fmla="*/ 778851 w 1449387"/>
              <a:gd name="connsiteY67" fmla="*/ 379413 h 558800"/>
              <a:gd name="connsiteX68" fmla="*/ 757603 w 1449387"/>
              <a:gd name="connsiteY68" fmla="*/ 401184 h 558800"/>
              <a:gd name="connsiteX69" fmla="*/ 793016 w 1449387"/>
              <a:gd name="connsiteY69" fmla="*/ 433842 h 558800"/>
              <a:gd name="connsiteX70" fmla="*/ 778851 w 1449387"/>
              <a:gd name="connsiteY70" fmla="*/ 444727 h 558800"/>
              <a:gd name="connsiteX71" fmla="*/ 761145 w 1449387"/>
              <a:gd name="connsiteY71" fmla="*/ 437470 h 558800"/>
              <a:gd name="connsiteX72" fmla="*/ 754062 w 1449387"/>
              <a:gd name="connsiteY72" fmla="*/ 444727 h 558800"/>
              <a:gd name="connsiteX73" fmla="*/ 778851 w 1449387"/>
              <a:gd name="connsiteY73" fmla="*/ 455613 h 558800"/>
              <a:gd name="connsiteX74" fmla="*/ 800099 w 1449387"/>
              <a:gd name="connsiteY74" fmla="*/ 433842 h 558800"/>
              <a:gd name="connsiteX75" fmla="*/ 768227 w 1449387"/>
              <a:gd name="connsiteY75" fmla="*/ 401184 h 558800"/>
              <a:gd name="connsiteX76" fmla="*/ 778851 w 1449387"/>
              <a:gd name="connsiteY76" fmla="*/ 390299 h 558800"/>
              <a:gd name="connsiteX77" fmla="*/ 796558 w 1449387"/>
              <a:gd name="connsiteY77" fmla="*/ 393927 h 558800"/>
              <a:gd name="connsiteX78" fmla="*/ 800099 w 1449387"/>
              <a:gd name="connsiteY78" fmla="*/ 386670 h 558800"/>
              <a:gd name="connsiteX79" fmla="*/ 778851 w 1449387"/>
              <a:gd name="connsiteY79" fmla="*/ 379413 h 558800"/>
              <a:gd name="connsiteX80" fmla="*/ 681036 w 1449387"/>
              <a:gd name="connsiteY80" fmla="*/ 379413 h 558800"/>
              <a:gd name="connsiteX81" fmla="*/ 659265 w 1449387"/>
              <a:gd name="connsiteY81" fmla="*/ 401184 h 558800"/>
              <a:gd name="connsiteX82" fmla="*/ 695550 w 1449387"/>
              <a:gd name="connsiteY82" fmla="*/ 433842 h 558800"/>
              <a:gd name="connsiteX83" fmla="*/ 681036 w 1449387"/>
              <a:gd name="connsiteY83" fmla="*/ 444727 h 558800"/>
              <a:gd name="connsiteX84" fmla="*/ 662893 w 1449387"/>
              <a:gd name="connsiteY84" fmla="*/ 437470 h 558800"/>
              <a:gd name="connsiteX85" fmla="*/ 655636 w 1449387"/>
              <a:gd name="connsiteY85" fmla="*/ 444727 h 558800"/>
              <a:gd name="connsiteX86" fmla="*/ 681036 w 1449387"/>
              <a:gd name="connsiteY86" fmla="*/ 455613 h 558800"/>
              <a:gd name="connsiteX87" fmla="*/ 706436 w 1449387"/>
              <a:gd name="connsiteY87" fmla="*/ 433842 h 558800"/>
              <a:gd name="connsiteX88" fmla="*/ 670150 w 1449387"/>
              <a:gd name="connsiteY88" fmla="*/ 401184 h 558800"/>
              <a:gd name="connsiteX89" fmla="*/ 681036 w 1449387"/>
              <a:gd name="connsiteY89" fmla="*/ 390299 h 558800"/>
              <a:gd name="connsiteX90" fmla="*/ 699179 w 1449387"/>
              <a:gd name="connsiteY90" fmla="*/ 393927 h 558800"/>
              <a:gd name="connsiteX91" fmla="*/ 702807 w 1449387"/>
              <a:gd name="connsiteY91" fmla="*/ 386670 h 558800"/>
              <a:gd name="connsiteX92" fmla="*/ 681036 w 1449387"/>
              <a:gd name="connsiteY92" fmla="*/ 379413 h 558800"/>
              <a:gd name="connsiteX93" fmla="*/ 561974 w 1449387"/>
              <a:gd name="connsiteY93" fmla="*/ 379413 h 558800"/>
              <a:gd name="connsiteX94" fmla="*/ 561974 w 1449387"/>
              <a:gd name="connsiteY94" fmla="*/ 455613 h 558800"/>
              <a:gd name="connsiteX95" fmla="*/ 606424 w 1449387"/>
              <a:gd name="connsiteY95" fmla="*/ 455613 h 558800"/>
              <a:gd name="connsiteX96" fmla="*/ 606424 w 1449387"/>
              <a:gd name="connsiteY96" fmla="*/ 444500 h 558800"/>
              <a:gd name="connsiteX97" fmla="*/ 573087 w 1449387"/>
              <a:gd name="connsiteY97" fmla="*/ 444500 h 558800"/>
              <a:gd name="connsiteX98" fmla="*/ 573087 w 1449387"/>
              <a:gd name="connsiteY98" fmla="*/ 423863 h 558800"/>
              <a:gd name="connsiteX99" fmla="*/ 598487 w 1449387"/>
              <a:gd name="connsiteY99" fmla="*/ 423863 h 558800"/>
              <a:gd name="connsiteX100" fmla="*/ 598487 w 1449387"/>
              <a:gd name="connsiteY100" fmla="*/ 412750 h 558800"/>
              <a:gd name="connsiteX101" fmla="*/ 573087 w 1449387"/>
              <a:gd name="connsiteY101" fmla="*/ 412750 h 558800"/>
              <a:gd name="connsiteX102" fmla="*/ 573087 w 1449387"/>
              <a:gd name="connsiteY102" fmla="*/ 390525 h 558800"/>
              <a:gd name="connsiteX103" fmla="*/ 606424 w 1449387"/>
              <a:gd name="connsiteY103" fmla="*/ 390525 h 558800"/>
              <a:gd name="connsiteX104" fmla="*/ 606424 w 1449387"/>
              <a:gd name="connsiteY104" fmla="*/ 379413 h 558800"/>
              <a:gd name="connsiteX105" fmla="*/ 465137 w 1449387"/>
              <a:gd name="connsiteY105" fmla="*/ 379413 h 558800"/>
              <a:gd name="connsiteX106" fmla="*/ 465137 w 1449387"/>
              <a:gd name="connsiteY106" fmla="*/ 455613 h 558800"/>
              <a:gd name="connsiteX107" fmla="*/ 476249 w 1449387"/>
              <a:gd name="connsiteY107" fmla="*/ 455613 h 558800"/>
              <a:gd name="connsiteX108" fmla="*/ 476249 w 1449387"/>
              <a:gd name="connsiteY108" fmla="*/ 423863 h 558800"/>
              <a:gd name="connsiteX109" fmla="*/ 501649 w 1449387"/>
              <a:gd name="connsiteY109" fmla="*/ 423863 h 558800"/>
              <a:gd name="connsiteX110" fmla="*/ 501649 w 1449387"/>
              <a:gd name="connsiteY110" fmla="*/ 415925 h 558800"/>
              <a:gd name="connsiteX111" fmla="*/ 476249 w 1449387"/>
              <a:gd name="connsiteY111" fmla="*/ 415925 h 558800"/>
              <a:gd name="connsiteX112" fmla="*/ 476249 w 1449387"/>
              <a:gd name="connsiteY112" fmla="*/ 390525 h 558800"/>
              <a:gd name="connsiteX113" fmla="*/ 504824 w 1449387"/>
              <a:gd name="connsiteY113" fmla="*/ 390525 h 558800"/>
              <a:gd name="connsiteX114" fmla="*/ 504824 w 1449387"/>
              <a:gd name="connsiteY114" fmla="*/ 379413 h 558800"/>
              <a:gd name="connsiteX115" fmla="*/ 369886 w 1449387"/>
              <a:gd name="connsiteY115" fmla="*/ 379413 h 558800"/>
              <a:gd name="connsiteX116" fmla="*/ 331786 w 1449387"/>
              <a:gd name="connsiteY116" fmla="*/ 417513 h 558800"/>
              <a:gd name="connsiteX117" fmla="*/ 369886 w 1449387"/>
              <a:gd name="connsiteY117" fmla="*/ 455613 h 558800"/>
              <a:gd name="connsiteX118" fmla="*/ 407986 w 1449387"/>
              <a:gd name="connsiteY118" fmla="*/ 417513 h 558800"/>
              <a:gd name="connsiteX119" fmla="*/ 369886 w 1449387"/>
              <a:gd name="connsiteY119" fmla="*/ 379413 h 558800"/>
              <a:gd name="connsiteX120" fmla="*/ 227012 w 1449387"/>
              <a:gd name="connsiteY120" fmla="*/ 379413 h 558800"/>
              <a:gd name="connsiteX121" fmla="*/ 227012 w 1449387"/>
              <a:gd name="connsiteY121" fmla="*/ 455613 h 558800"/>
              <a:gd name="connsiteX122" fmla="*/ 237807 w 1449387"/>
              <a:gd name="connsiteY122" fmla="*/ 455613 h 558800"/>
              <a:gd name="connsiteX123" fmla="*/ 237807 w 1449387"/>
              <a:gd name="connsiteY123" fmla="*/ 426584 h 558800"/>
              <a:gd name="connsiteX124" fmla="*/ 255799 w 1449387"/>
              <a:gd name="connsiteY124" fmla="*/ 426584 h 558800"/>
              <a:gd name="connsiteX125" fmla="*/ 270192 w 1449387"/>
              <a:gd name="connsiteY125" fmla="*/ 455613 h 558800"/>
              <a:gd name="connsiteX126" fmla="*/ 280987 w 1449387"/>
              <a:gd name="connsiteY126" fmla="*/ 455613 h 558800"/>
              <a:gd name="connsiteX127" fmla="*/ 266594 w 1449387"/>
              <a:gd name="connsiteY127" fmla="*/ 426584 h 558800"/>
              <a:gd name="connsiteX128" fmla="*/ 262995 w 1449387"/>
              <a:gd name="connsiteY128" fmla="*/ 422956 h 558800"/>
              <a:gd name="connsiteX129" fmla="*/ 277389 w 1449387"/>
              <a:gd name="connsiteY129" fmla="*/ 401184 h 558800"/>
              <a:gd name="connsiteX130" fmla="*/ 262995 w 1449387"/>
              <a:gd name="connsiteY130" fmla="*/ 383042 h 558800"/>
              <a:gd name="connsiteX131" fmla="*/ 252200 w 1449387"/>
              <a:gd name="connsiteY131" fmla="*/ 379413 h 558800"/>
              <a:gd name="connsiteX132" fmla="*/ 227012 w 1449387"/>
              <a:gd name="connsiteY132" fmla="*/ 379413 h 558800"/>
              <a:gd name="connsiteX133" fmla="*/ 122236 w 1449387"/>
              <a:gd name="connsiteY133" fmla="*/ 379413 h 558800"/>
              <a:gd name="connsiteX134" fmla="*/ 122236 w 1449387"/>
              <a:gd name="connsiteY134" fmla="*/ 455613 h 558800"/>
              <a:gd name="connsiteX135" fmla="*/ 133122 w 1449387"/>
              <a:gd name="connsiteY135" fmla="*/ 455613 h 558800"/>
              <a:gd name="connsiteX136" fmla="*/ 133122 w 1449387"/>
              <a:gd name="connsiteY136" fmla="*/ 426584 h 558800"/>
              <a:gd name="connsiteX137" fmla="*/ 151265 w 1449387"/>
              <a:gd name="connsiteY137" fmla="*/ 426584 h 558800"/>
              <a:gd name="connsiteX138" fmla="*/ 173036 w 1449387"/>
              <a:gd name="connsiteY138" fmla="*/ 404813 h 558800"/>
              <a:gd name="connsiteX139" fmla="*/ 151265 w 1449387"/>
              <a:gd name="connsiteY139" fmla="*/ 379413 h 558800"/>
              <a:gd name="connsiteX140" fmla="*/ 122236 w 1449387"/>
              <a:gd name="connsiteY140" fmla="*/ 379413 h 558800"/>
              <a:gd name="connsiteX141" fmla="*/ 0 w 1449387"/>
              <a:gd name="connsiteY141" fmla="*/ 320675 h 558800"/>
              <a:gd name="connsiteX142" fmla="*/ 1449387 w 1449387"/>
              <a:gd name="connsiteY142" fmla="*/ 320675 h 558800"/>
              <a:gd name="connsiteX143" fmla="*/ 1449387 w 1449387"/>
              <a:gd name="connsiteY143" fmla="*/ 496521 h 558800"/>
              <a:gd name="connsiteX144" fmla="*/ 1445782 w 1449387"/>
              <a:gd name="connsiteY144" fmla="*/ 496521 h 558800"/>
              <a:gd name="connsiteX145" fmla="*/ 724694 w 1449387"/>
              <a:gd name="connsiteY145" fmla="*/ 558800 h 558800"/>
              <a:gd name="connsiteX146" fmla="*/ 3605 w 1449387"/>
              <a:gd name="connsiteY146" fmla="*/ 496521 h 558800"/>
              <a:gd name="connsiteX147" fmla="*/ 0 w 1449387"/>
              <a:gd name="connsiteY147" fmla="*/ 496521 h 558800"/>
              <a:gd name="connsiteX148" fmla="*/ 0 w 1449387"/>
              <a:gd name="connsiteY148" fmla="*/ 320675 h 558800"/>
              <a:gd name="connsiteX149" fmla="*/ 1185862 w 1449387"/>
              <a:gd name="connsiteY149" fmla="*/ 204789 h 558800"/>
              <a:gd name="connsiteX150" fmla="*/ 1171348 w 1449387"/>
              <a:gd name="connsiteY150" fmla="*/ 208418 h 558800"/>
              <a:gd name="connsiteX151" fmla="*/ 1164091 w 1449387"/>
              <a:gd name="connsiteY151" fmla="*/ 219303 h 558800"/>
              <a:gd name="connsiteX152" fmla="*/ 1171348 w 1449387"/>
              <a:gd name="connsiteY152" fmla="*/ 230189 h 558800"/>
              <a:gd name="connsiteX153" fmla="*/ 1185862 w 1449387"/>
              <a:gd name="connsiteY153" fmla="*/ 204789 h 558800"/>
              <a:gd name="connsiteX154" fmla="*/ 962025 w 1449387"/>
              <a:gd name="connsiteY154" fmla="*/ 182563 h 558800"/>
              <a:gd name="connsiteX155" fmla="*/ 998537 w 1449387"/>
              <a:gd name="connsiteY155" fmla="*/ 182563 h 558800"/>
              <a:gd name="connsiteX156" fmla="*/ 987425 w 1449387"/>
              <a:gd name="connsiteY156" fmla="*/ 204788 h 558800"/>
              <a:gd name="connsiteX157" fmla="*/ 952500 w 1449387"/>
              <a:gd name="connsiteY157" fmla="*/ 204788 h 558800"/>
              <a:gd name="connsiteX158" fmla="*/ 649288 w 1449387"/>
              <a:gd name="connsiteY158" fmla="*/ 182563 h 558800"/>
              <a:gd name="connsiteX159" fmla="*/ 635000 w 1449387"/>
              <a:gd name="connsiteY159" fmla="*/ 204544 h 558800"/>
              <a:gd name="connsiteX160" fmla="*/ 645716 w 1449387"/>
              <a:gd name="connsiteY160" fmla="*/ 230188 h 558800"/>
              <a:gd name="connsiteX161" fmla="*/ 663575 w 1449387"/>
              <a:gd name="connsiteY161" fmla="*/ 204544 h 558800"/>
              <a:gd name="connsiteX162" fmla="*/ 649288 w 1449387"/>
              <a:gd name="connsiteY162" fmla="*/ 182563 h 558800"/>
              <a:gd name="connsiteX163" fmla="*/ 734787 w 1449387"/>
              <a:gd name="connsiteY163" fmla="*/ 177800 h 558800"/>
              <a:gd name="connsiteX164" fmla="*/ 723901 w 1449387"/>
              <a:gd name="connsiteY164" fmla="*/ 193675 h 558800"/>
              <a:gd name="connsiteX165" fmla="*/ 749301 w 1449387"/>
              <a:gd name="connsiteY165" fmla="*/ 193675 h 558800"/>
              <a:gd name="connsiteX166" fmla="*/ 745672 w 1449387"/>
              <a:gd name="connsiteY166" fmla="*/ 181769 h 558800"/>
              <a:gd name="connsiteX167" fmla="*/ 734787 w 1449387"/>
              <a:gd name="connsiteY167" fmla="*/ 177800 h 558800"/>
              <a:gd name="connsiteX168" fmla="*/ 1222772 w 1449387"/>
              <a:gd name="connsiteY168" fmla="*/ 168275 h 558800"/>
              <a:gd name="connsiteX169" fmla="*/ 1251347 w 1449387"/>
              <a:gd name="connsiteY169" fmla="*/ 168275 h 558800"/>
              <a:gd name="connsiteX170" fmla="*/ 1251347 w 1449387"/>
              <a:gd name="connsiteY170" fmla="*/ 179161 h 558800"/>
              <a:gd name="connsiteX171" fmla="*/ 1276350 w 1449387"/>
              <a:gd name="connsiteY171" fmla="*/ 168275 h 558800"/>
              <a:gd name="connsiteX172" fmla="*/ 1272778 w 1449387"/>
              <a:gd name="connsiteY172" fmla="*/ 190046 h 558800"/>
              <a:gd name="connsiteX173" fmla="*/ 1269206 w 1449387"/>
              <a:gd name="connsiteY173" fmla="*/ 190046 h 558800"/>
              <a:gd name="connsiteX174" fmla="*/ 1247775 w 1449387"/>
              <a:gd name="connsiteY174" fmla="*/ 215446 h 558800"/>
              <a:gd name="connsiteX175" fmla="*/ 1247775 w 1449387"/>
              <a:gd name="connsiteY175" fmla="*/ 244475 h 558800"/>
              <a:gd name="connsiteX176" fmla="*/ 1219200 w 1449387"/>
              <a:gd name="connsiteY176" fmla="*/ 244475 h 558800"/>
              <a:gd name="connsiteX177" fmla="*/ 1222772 w 1449387"/>
              <a:gd name="connsiteY177" fmla="*/ 186418 h 558800"/>
              <a:gd name="connsiteX178" fmla="*/ 1222772 w 1449387"/>
              <a:gd name="connsiteY178" fmla="*/ 168275 h 558800"/>
              <a:gd name="connsiteX179" fmla="*/ 868362 w 1449387"/>
              <a:gd name="connsiteY179" fmla="*/ 168275 h 558800"/>
              <a:gd name="connsiteX180" fmla="*/ 901699 w 1449387"/>
              <a:gd name="connsiteY180" fmla="*/ 168275 h 558800"/>
              <a:gd name="connsiteX181" fmla="*/ 912812 w 1449387"/>
              <a:gd name="connsiteY181" fmla="*/ 214313 h 558800"/>
              <a:gd name="connsiteX182" fmla="*/ 933449 w 1449387"/>
              <a:gd name="connsiteY182" fmla="*/ 168275 h 558800"/>
              <a:gd name="connsiteX183" fmla="*/ 958849 w 1449387"/>
              <a:gd name="connsiteY183" fmla="*/ 168275 h 558800"/>
              <a:gd name="connsiteX184" fmla="*/ 904874 w 1449387"/>
              <a:gd name="connsiteY184" fmla="*/ 280988 h 558800"/>
              <a:gd name="connsiteX185" fmla="*/ 879474 w 1449387"/>
              <a:gd name="connsiteY185" fmla="*/ 280988 h 558800"/>
              <a:gd name="connsiteX186" fmla="*/ 893762 w 1449387"/>
              <a:gd name="connsiteY186" fmla="*/ 244475 h 558800"/>
              <a:gd name="connsiteX187" fmla="*/ 781984 w 1449387"/>
              <a:gd name="connsiteY187" fmla="*/ 168275 h 558800"/>
              <a:gd name="connsiteX188" fmla="*/ 807477 w 1449387"/>
              <a:gd name="connsiteY188" fmla="*/ 168275 h 558800"/>
              <a:gd name="connsiteX189" fmla="*/ 811119 w 1449387"/>
              <a:gd name="connsiteY189" fmla="*/ 179161 h 558800"/>
              <a:gd name="connsiteX190" fmla="*/ 836612 w 1449387"/>
              <a:gd name="connsiteY190" fmla="*/ 168275 h 558800"/>
              <a:gd name="connsiteX191" fmla="*/ 832970 w 1449387"/>
              <a:gd name="connsiteY191" fmla="*/ 190046 h 558800"/>
              <a:gd name="connsiteX192" fmla="*/ 829328 w 1449387"/>
              <a:gd name="connsiteY192" fmla="*/ 190046 h 558800"/>
              <a:gd name="connsiteX193" fmla="*/ 807477 w 1449387"/>
              <a:gd name="connsiteY193" fmla="*/ 215446 h 558800"/>
              <a:gd name="connsiteX194" fmla="*/ 807477 w 1449387"/>
              <a:gd name="connsiteY194" fmla="*/ 244475 h 558800"/>
              <a:gd name="connsiteX195" fmla="*/ 774700 w 1449387"/>
              <a:gd name="connsiteY195" fmla="*/ 244475 h 558800"/>
              <a:gd name="connsiteX196" fmla="*/ 781984 w 1449387"/>
              <a:gd name="connsiteY196" fmla="*/ 186418 h 558800"/>
              <a:gd name="connsiteX197" fmla="*/ 781984 w 1449387"/>
              <a:gd name="connsiteY197" fmla="*/ 168275 h 558800"/>
              <a:gd name="connsiteX198" fmla="*/ 436562 w 1449387"/>
              <a:gd name="connsiteY198" fmla="*/ 168275 h 558800"/>
              <a:gd name="connsiteX199" fmla="*/ 461962 w 1449387"/>
              <a:gd name="connsiteY199" fmla="*/ 168275 h 558800"/>
              <a:gd name="connsiteX200" fmla="*/ 457200 w 1449387"/>
              <a:gd name="connsiteY200" fmla="*/ 244475 h 558800"/>
              <a:gd name="connsiteX201" fmla="*/ 428625 w 1449387"/>
              <a:gd name="connsiteY201" fmla="*/ 244475 h 558800"/>
              <a:gd name="connsiteX202" fmla="*/ 1181965 w 1449387"/>
              <a:gd name="connsiteY202" fmla="*/ 163514 h 558800"/>
              <a:gd name="connsiteX203" fmla="*/ 1214437 w 1449387"/>
              <a:gd name="connsiteY203" fmla="*/ 189275 h 558800"/>
              <a:gd name="connsiteX204" fmla="*/ 1210829 w 1449387"/>
              <a:gd name="connsiteY204" fmla="*/ 226076 h 558800"/>
              <a:gd name="connsiteX205" fmla="*/ 1210829 w 1449387"/>
              <a:gd name="connsiteY205" fmla="*/ 244477 h 558800"/>
              <a:gd name="connsiteX206" fmla="*/ 1185573 w 1449387"/>
              <a:gd name="connsiteY206" fmla="*/ 244477 h 558800"/>
              <a:gd name="connsiteX207" fmla="*/ 1181965 w 1449387"/>
              <a:gd name="connsiteY207" fmla="*/ 233437 h 558800"/>
              <a:gd name="connsiteX208" fmla="*/ 1160318 w 1449387"/>
              <a:gd name="connsiteY208" fmla="*/ 244477 h 558800"/>
              <a:gd name="connsiteX209" fmla="*/ 1135062 w 1449387"/>
              <a:gd name="connsiteY209" fmla="*/ 218716 h 558800"/>
              <a:gd name="connsiteX210" fmla="*/ 1178358 w 1449387"/>
              <a:gd name="connsiteY210" fmla="*/ 192955 h 558800"/>
              <a:gd name="connsiteX211" fmla="*/ 1185573 w 1449387"/>
              <a:gd name="connsiteY211" fmla="*/ 192955 h 558800"/>
              <a:gd name="connsiteX212" fmla="*/ 1178358 w 1449387"/>
              <a:gd name="connsiteY212" fmla="*/ 174554 h 558800"/>
              <a:gd name="connsiteX213" fmla="*/ 1167534 w 1449387"/>
              <a:gd name="connsiteY213" fmla="*/ 189275 h 558800"/>
              <a:gd name="connsiteX214" fmla="*/ 1142278 w 1449387"/>
              <a:gd name="connsiteY214" fmla="*/ 189275 h 558800"/>
              <a:gd name="connsiteX215" fmla="*/ 1153102 w 1449387"/>
              <a:gd name="connsiteY215" fmla="*/ 167194 h 558800"/>
              <a:gd name="connsiteX216" fmla="*/ 1181965 w 1449387"/>
              <a:gd name="connsiteY216" fmla="*/ 163514 h 558800"/>
              <a:gd name="connsiteX217" fmla="*/ 739445 w 1449387"/>
              <a:gd name="connsiteY217" fmla="*/ 163513 h 558800"/>
              <a:gd name="connsiteX218" fmla="*/ 775825 w 1449387"/>
              <a:gd name="connsiteY218" fmla="*/ 207675 h 558800"/>
              <a:gd name="connsiteX219" fmla="*/ 721255 w 1449387"/>
              <a:gd name="connsiteY219" fmla="*/ 207675 h 558800"/>
              <a:gd name="connsiteX220" fmla="*/ 735807 w 1449387"/>
              <a:gd name="connsiteY220" fmla="*/ 229755 h 558800"/>
              <a:gd name="connsiteX221" fmla="*/ 746721 w 1449387"/>
              <a:gd name="connsiteY221" fmla="*/ 218715 h 558800"/>
              <a:gd name="connsiteX222" fmla="*/ 775825 w 1449387"/>
              <a:gd name="connsiteY222" fmla="*/ 218715 h 558800"/>
              <a:gd name="connsiteX223" fmla="*/ 761273 w 1449387"/>
              <a:gd name="connsiteY223" fmla="*/ 240796 h 558800"/>
              <a:gd name="connsiteX224" fmla="*/ 735807 w 1449387"/>
              <a:gd name="connsiteY224" fmla="*/ 244476 h 558800"/>
              <a:gd name="connsiteX225" fmla="*/ 695789 w 1449387"/>
              <a:gd name="connsiteY225" fmla="*/ 200314 h 558800"/>
              <a:gd name="connsiteX226" fmla="*/ 739445 w 1449387"/>
              <a:gd name="connsiteY226" fmla="*/ 163513 h 558800"/>
              <a:gd name="connsiteX227" fmla="*/ 522857 w 1449387"/>
              <a:gd name="connsiteY227" fmla="*/ 163513 h 558800"/>
              <a:gd name="connsiteX228" fmla="*/ 547931 w 1449387"/>
              <a:gd name="connsiteY228" fmla="*/ 178234 h 558800"/>
              <a:gd name="connsiteX229" fmla="*/ 573006 w 1449387"/>
              <a:gd name="connsiteY229" fmla="*/ 163513 h 558800"/>
              <a:gd name="connsiteX230" fmla="*/ 601662 w 1449387"/>
              <a:gd name="connsiteY230" fmla="*/ 192954 h 558800"/>
              <a:gd name="connsiteX231" fmla="*/ 598080 w 1449387"/>
              <a:gd name="connsiteY231" fmla="*/ 244476 h 558800"/>
              <a:gd name="connsiteX232" fmla="*/ 569423 w 1449387"/>
              <a:gd name="connsiteY232" fmla="*/ 244476 h 558800"/>
              <a:gd name="connsiteX233" fmla="*/ 573006 w 1449387"/>
              <a:gd name="connsiteY233" fmla="*/ 196634 h 558800"/>
              <a:gd name="connsiteX234" fmla="*/ 562259 w 1449387"/>
              <a:gd name="connsiteY234" fmla="*/ 181914 h 558800"/>
              <a:gd name="connsiteX235" fmla="*/ 547931 w 1449387"/>
              <a:gd name="connsiteY235" fmla="*/ 200314 h 558800"/>
              <a:gd name="connsiteX236" fmla="*/ 544349 w 1449387"/>
              <a:gd name="connsiteY236" fmla="*/ 244476 h 558800"/>
              <a:gd name="connsiteX237" fmla="*/ 515693 w 1449387"/>
              <a:gd name="connsiteY237" fmla="*/ 244476 h 558800"/>
              <a:gd name="connsiteX238" fmla="*/ 519275 w 1449387"/>
              <a:gd name="connsiteY238" fmla="*/ 196634 h 558800"/>
              <a:gd name="connsiteX239" fmla="*/ 508529 w 1449387"/>
              <a:gd name="connsiteY239" fmla="*/ 181914 h 558800"/>
              <a:gd name="connsiteX240" fmla="*/ 494200 w 1449387"/>
              <a:gd name="connsiteY240" fmla="*/ 200314 h 558800"/>
              <a:gd name="connsiteX241" fmla="*/ 494200 w 1449387"/>
              <a:gd name="connsiteY241" fmla="*/ 244476 h 558800"/>
              <a:gd name="connsiteX242" fmla="*/ 461962 w 1449387"/>
              <a:gd name="connsiteY242" fmla="*/ 244476 h 558800"/>
              <a:gd name="connsiteX243" fmla="*/ 469126 w 1449387"/>
              <a:gd name="connsiteY243" fmla="*/ 167193 h 558800"/>
              <a:gd name="connsiteX244" fmla="*/ 497782 w 1449387"/>
              <a:gd name="connsiteY244" fmla="*/ 167193 h 558800"/>
              <a:gd name="connsiteX245" fmla="*/ 497782 w 1449387"/>
              <a:gd name="connsiteY245" fmla="*/ 174553 h 558800"/>
              <a:gd name="connsiteX246" fmla="*/ 522857 w 1449387"/>
              <a:gd name="connsiteY246" fmla="*/ 163513 h 558800"/>
              <a:gd name="connsiteX247" fmla="*/ 154450 w 1449387"/>
              <a:gd name="connsiteY247" fmla="*/ 134937 h 558800"/>
              <a:gd name="connsiteX248" fmla="*/ 154450 w 1449387"/>
              <a:gd name="connsiteY248" fmla="*/ 178752 h 558800"/>
              <a:gd name="connsiteX249" fmla="*/ 136446 w 1449387"/>
              <a:gd name="connsiteY249" fmla="*/ 160496 h 558800"/>
              <a:gd name="connsiteX250" fmla="*/ 100437 w 1449387"/>
              <a:gd name="connsiteY250" fmla="*/ 160496 h 558800"/>
              <a:gd name="connsiteX251" fmla="*/ 129244 w 1449387"/>
              <a:gd name="connsiteY251" fmla="*/ 193357 h 558800"/>
              <a:gd name="connsiteX252" fmla="*/ 118441 w 1449387"/>
              <a:gd name="connsiteY252" fmla="*/ 197009 h 558800"/>
              <a:gd name="connsiteX253" fmla="*/ 96836 w 1449387"/>
              <a:gd name="connsiteY253" fmla="*/ 197009 h 558800"/>
              <a:gd name="connsiteX254" fmla="*/ 96836 w 1449387"/>
              <a:gd name="connsiteY254" fmla="*/ 222567 h 558800"/>
              <a:gd name="connsiteX255" fmla="*/ 132845 w 1449387"/>
              <a:gd name="connsiteY255" fmla="*/ 222567 h 558800"/>
              <a:gd name="connsiteX256" fmla="*/ 154450 w 1449387"/>
              <a:gd name="connsiteY256" fmla="*/ 207962 h 558800"/>
              <a:gd name="connsiteX257" fmla="*/ 154450 w 1449387"/>
              <a:gd name="connsiteY257" fmla="*/ 244475 h 558800"/>
              <a:gd name="connsiteX258" fmla="*/ 186859 w 1449387"/>
              <a:gd name="connsiteY258" fmla="*/ 244475 h 558800"/>
              <a:gd name="connsiteX259" fmla="*/ 186859 w 1449387"/>
              <a:gd name="connsiteY259" fmla="*/ 207962 h 558800"/>
              <a:gd name="connsiteX260" fmla="*/ 212065 w 1449387"/>
              <a:gd name="connsiteY260" fmla="*/ 222567 h 558800"/>
              <a:gd name="connsiteX261" fmla="*/ 244473 w 1449387"/>
              <a:gd name="connsiteY261" fmla="*/ 222567 h 558800"/>
              <a:gd name="connsiteX262" fmla="*/ 244473 w 1449387"/>
              <a:gd name="connsiteY262" fmla="*/ 197009 h 558800"/>
              <a:gd name="connsiteX263" fmla="*/ 222868 w 1449387"/>
              <a:gd name="connsiteY263" fmla="*/ 197009 h 558800"/>
              <a:gd name="connsiteX264" fmla="*/ 212065 w 1449387"/>
              <a:gd name="connsiteY264" fmla="*/ 193357 h 558800"/>
              <a:gd name="connsiteX265" fmla="*/ 240872 w 1449387"/>
              <a:gd name="connsiteY265" fmla="*/ 160496 h 558800"/>
              <a:gd name="connsiteX266" fmla="*/ 208464 w 1449387"/>
              <a:gd name="connsiteY266" fmla="*/ 160496 h 558800"/>
              <a:gd name="connsiteX267" fmla="*/ 186859 w 1449387"/>
              <a:gd name="connsiteY267" fmla="*/ 178752 h 558800"/>
              <a:gd name="connsiteX268" fmla="*/ 186859 w 1449387"/>
              <a:gd name="connsiteY268" fmla="*/ 134937 h 558800"/>
              <a:gd name="connsiteX269" fmla="*/ 1284288 w 1449387"/>
              <a:gd name="connsiteY269" fmla="*/ 130175 h 558800"/>
              <a:gd name="connsiteX270" fmla="*/ 1314450 w 1449387"/>
              <a:gd name="connsiteY270" fmla="*/ 130175 h 558800"/>
              <a:gd name="connsiteX271" fmla="*/ 1307789 w 1449387"/>
              <a:gd name="connsiteY271" fmla="*/ 198685 h 558800"/>
              <a:gd name="connsiteX272" fmla="*/ 1338263 w 1449387"/>
              <a:gd name="connsiteY272" fmla="*/ 166687 h 558800"/>
              <a:gd name="connsiteX273" fmla="*/ 1371601 w 1449387"/>
              <a:gd name="connsiteY273" fmla="*/ 166687 h 558800"/>
              <a:gd name="connsiteX274" fmla="*/ 1341438 w 1449387"/>
              <a:gd name="connsiteY274" fmla="*/ 196850 h 558800"/>
              <a:gd name="connsiteX275" fmla="*/ 1368426 w 1449387"/>
              <a:gd name="connsiteY275" fmla="*/ 244475 h 558800"/>
              <a:gd name="connsiteX276" fmla="*/ 1333501 w 1449387"/>
              <a:gd name="connsiteY276" fmla="*/ 244475 h 558800"/>
              <a:gd name="connsiteX277" fmla="*/ 1307501 w 1449387"/>
              <a:gd name="connsiteY277" fmla="*/ 201652 h 558800"/>
              <a:gd name="connsiteX278" fmla="*/ 1303338 w 1449387"/>
              <a:gd name="connsiteY278" fmla="*/ 244475 h 558800"/>
              <a:gd name="connsiteX279" fmla="*/ 1276350 w 1449387"/>
              <a:gd name="connsiteY279" fmla="*/ 244475 h 558800"/>
              <a:gd name="connsiteX280" fmla="*/ 1109662 w 1449387"/>
              <a:gd name="connsiteY280" fmla="*/ 130175 h 558800"/>
              <a:gd name="connsiteX281" fmla="*/ 1135062 w 1449387"/>
              <a:gd name="connsiteY281" fmla="*/ 130175 h 558800"/>
              <a:gd name="connsiteX282" fmla="*/ 1128712 w 1449387"/>
              <a:gd name="connsiteY282" fmla="*/ 244475 h 558800"/>
              <a:gd name="connsiteX283" fmla="*/ 1103312 w 1449387"/>
              <a:gd name="connsiteY283" fmla="*/ 244475 h 558800"/>
              <a:gd name="connsiteX284" fmla="*/ 1056344 w 1449387"/>
              <a:gd name="connsiteY284" fmla="*/ 130175 h 558800"/>
              <a:gd name="connsiteX285" fmla="*/ 1099699 w 1449387"/>
              <a:gd name="connsiteY285" fmla="*/ 167046 h 558800"/>
              <a:gd name="connsiteX286" fmla="*/ 1070796 w 1449387"/>
              <a:gd name="connsiteY286" fmla="*/ 167046 h 558800"/>
              <a:gd name="connsiteX287" fmla="*/ 1056344 w 1449387"/>
              <a:gd name="connsiteY287" fmla="*/ 152298 h 558800"/>
              <a:gd name="connsiteX288" fmla="*/ 1031053 w 1449387"/>
              <a:gd name="connsiteY288" fmla="*/ 181794 h 558800"/>
              <a:gd name="connsiteX289" fmla="*/ 1049118 w 1449387"/>
              <a:gd name="connsiteY289" fmla="*/ 222352 h 558800"/>
              <a:gd name="connsiteX290" fmla="*/ 1070796 w 1449387"/>
              <a:gd name="connsiteY290" fmla="*/ 207604 h 558800"/>
              <a:gd name="connsiteX291" fmla="*/ 1099699 w 1449387"/>
              <a:gd name="connsiteY291" fmla="*/ 207604 h 558800"/>
              <a:gd name="connsiteX292" fmla="*/ 1049118 w 1449387"/>
              <a:gd name="connsiteY292" fmla="*/ 244475 h 558800"/>
              <a:gd name="connsiteX293" fmla="*/ 1002150 w 1449387"/>
              <a:gd name="connsiteY293" fmla="*/ 181794 h 558800"/>
              <a:gd name="connsiteX294" fmla="*/ 1056344 w 1449387"/>
              <a:gd name="connsiteY294" fmla="*/ 130175 h 558800"/>
              <a:gd name="connsiteX295" fmla="*/ 839787 w 1449387"/>
              <a:gd name="connsiteY295" fmla="*/ 130175 h 558800"/>
              <a:gd name="connsiteX296" fmla="*/ 868362 w 1449387"/>
              <a:gd name="connsiteY296" fmla="*/ 130175 h 558800"/>
              <a:gd name="connsiteX297" fmla="*/ 862012 w 1449387"/>
              <a:gd name="connsiteY297" fmla="*/ 244475 h 558800"/>
              <a:gd name="connsiteX298" fmla="*/ 833437 w 1449387"/>
              <a:gd name="connsiteY298" fmla="*/ 244475 h 558800"/>
              <a:gd name="connsiteX299" fmla="*/ 608901 w 1449387"/>
              <a:gd name="connsiteY299" fmla="*/ 130175 h 558800"/>
              <a:gd name="connsiteX300" fmla="*/ 637857 w 1449387"/>
              <a:gd name="connsiteY300" fmla="*/ 130175 h 558800"/>
              <a:gd name="connsiteX301" fmla="*/ 634237 w 1449387"/>
              <a:gd name="connsiteY301" fmla="*/ 174420 h 558800"/>
              <a:gd name="connsiteX302" fmla="*/ 637857 w 1449387"/>
              <a:gd name="connsiteY302" fmla="*/ 174420 h 558800"/>
              <a:gd name="connsiteX303" fmla="*/ 659574 w 1449387"/>
              <a:gd name="connsiteY303" fmla="*/ 163359 h 558800"/>
              <a:gd name="connsiteX304" fmla="*/ 692149 w 1449387"/>
              <a:gd name="connsiteY304" fmla="*/ 203917 h 558800"/>
              <a:gd name="connsiteX305" fmla="*/ 655954 w 1449387"/>
              <a:gd name="connsiteY305" fmla="*/ 244475 h 558800"/>
              <a:gd name="connsiteX306" fmla="*/ 634237 w 1449387"/>
              <a:gd name="connsiteY306" fmla="*/ 233414 h 558800"/>
              <a:gd name="connsiteX307" fmla="*/ 630618 w 1449387"/>
              <a:gd name="connsiteY307" fmla="*/ 244475 h 558800"/>
              <a:gd name="connsiteX308" fmla="*/ 601662 w 1449387"/>
              <a:gd name="connsiteY308" fmla="*/ 244475 h 558800"/>
              <a:gd name="connsiteX309" fmla="*/ 439737 w 1449387"/>
              <a:gd name="connsiteY309" fmla="*/ 130175 h 558800"/>
              <a:gd name="connsiteX310" fmla="*/ 465137 w 1449387"/>
              <a:gd name="connsiteY310" fmla="*/ 130175 h 558800"/>
              <a:gd name="connsiteX311" fmla="*/ 465137 w 1449387"/>
              <a:gd name="connsiteY311" fmla="*/ 152400 h 558800"/>
              <a:gd name="connsiteX312" fmla="*/ 436562 w 1449387"/>
              <a:gd name="connsiteY312" fmla="*/ 152400 h 558800"/>
              <a:gd name="connsiteX313" fmla="*/ 393699 w 1449387"/>
              <a:gd name="connsiteY313" fmla="*/ 130175 h 558800"/>
              <a:gd name="connsiteX314" fmla="*/ 428624 w 1449387"/>
              <a:gd name="connsiteY314" fmla="*/ 130175 h 558800"/>
              <a:gd name="connsiteX315" fmla="*/ 388937 w 1449387"/>
              <a:gd name="connsiteY315" fmla="*/ 177800 h 558800"/>
              <a:gd name="connsiteX316" fmla="*/ 425449 w 1449387"/>
              <a:gd name="connsiteY316" fmla="*/ 244475 h 558800"/>
              <a:gd name="connsiteX317" fmla="*/ 388937 w 1449387"/>
              <a:gd name="connsiteY317" fmla="*/ 244475 h 558800"/>
              <a:gd name="connsiteX318" fmla="*/ 354012 w 1449387"/>
              <a:gd name="connsiteY318" fmla="*/ 182563 h 558800"/>
              <a:gd name="connsiteX319" fmla="*/ 323850 w 1449387"/>
              <a:gd name="connsiteY319" fmla="*/ 130175 h 558800"/>
              <a:gd name="connsiteX320" fmla="*/ 357187 w 1449387"/>
              <a:gd name="connsiteY320" fmla="*/ 130175 h 558800"/>
              <a:gd name="connsiteX321" fmla="*/ 349250 w 1449387"/>
              <a:gd name="connsiteY321" fmla="*/ 244475 h 558800"/>
              <a:gd name="connsiteX322" fmla="*/ 317500 w 1449387"/>
              <a:gd name="connsiteY322" fmla="*/ 244475 h 558800"/>
              <a:gd name="connsiteX323" fmla="*/ 173830 w 1449387"/>
              <a:gd name="connsiteY323" fmla="*/ 115887 h 558800"/>
              <a:gd name="connsiteX324" fmla="*/ 260349 w 1449387"/>
              <a:gd name="connsiteY324" fmla="*/ 191294 h 558800"/>
              <a:gd name="connsiteX325" fmla="*/ 173830 w 1449387"/>
              <a:gd name="connsiteY325" fmla="*/ 266701 h 558800"/>
              <a:gd name="connsiteX326" fmla="*/ 87311 w 1449387"/>
              <a:gd name="connsiteY326" fmla="*/ 191294 h 558800"/>
              <a:gd name="connsiteX327" fmla="*/ 173830 w 1449387"/>
              <a:gd name="connsiteY327" fmla="*/ 115887 h 558800"/>
              <a:gd name="connsiteX328" fmla="*/ 724693 w 1449387"/>
              <a:gd name="connsiteY328" fmla="*/ 0 h 558800"/>
              <a:gd name="connsiteX329" fmla="*/ 1449387 w 1449387"/>
              <a:gd name="connsiteY329" fmla="*/ 84138 h 558800"/>
              <a:gd name="connsiteX330" fmla="*/ 724693 w 1449387"/>
              <a:gd name="connsiteY330" fmla="*/ 21949 h 558800"/>
              <a:gd name="connsiteX331" fmla="*/ 0 w 1449387"/>
              <a:gd name="connsiteY331" fmla="*/ 84138 h 558800"/>
              <a:gd name="connsiteX332" fmla="*/ 724693 w 1449387"/>
              <a:gd name="connsiteY332" fmla="*/ 0 h 5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Lst>
            <a:rect l="l" t="t" r="r" b="b"/>
            <a:pathLst>
              <a:path w="1449387" h="558800">
                <a:moveTo>
                  <a:pt x="1204118" y="390525"/>
                </a:moveTo>
                <a:cubicBezTo>
                  <a:pt x="1204118" y="390525"/>
                  <a:pt x="1204118" y="397933"/>
                  <a:pt x="1207557" y="401638"/>
                </a:cubicBezTo>
                <a:cubicBezTo>
                  <a:pt x="1207557" y="401638"/>
                  <a:pt x="1207557" y="401638"/>
                  <a:pt x="1214436" y="423863"/>
                </a:cubicBezTo>
                <a:cubicBezTo>
                  <a:pt x="1214436" y="423863"/>
                  <a:pt x="1214436" y="423863"/>
                  <a:pt x="1193799" y="423863"/>
                </a:cubicBezTo>
                <a:cubicBezTo>
                  <a:pt x="1193799" y="423863"/>
                  <a:pt x="1193799" y="423863"/>
                  <a:pt x="1200678" y="401638"/>
                </a:cubicBezTo>
                <a:cubicBezTo>
                  <a:pt x="1200678" y="397933"/>
                  <a:pt x="1204118" y="390525"/>
                  <a:pt x="1204118" y="390525"/>
                </a:cubicBezTo>
                <a:close/>
                <a:moveTo>
                  <a:pt x="968374" y="390525"/>
                </a:moveTo>
                <a:cubicBezTo>
                  <a:pt x="983279" y="390525"/>
                  <a:pt x="995362" y="402608"/>
                  <a:pt x="995362" y="417513"/>
                </a:cubicBezTo>
                <a:cubicBezTo>
                  <a:pt x="995362" y="432418"/>
                  <a:pt x="983279" y="444501"/>
                  <a:pt x="968374" y="444501"/>
                </a:cubicBezTo>
                <a:cubicBezTo>
                  <a:pt x="953469" y="444501"/>
                  <a:pt x="941386" y="432418"/>
                  <a:pt x="941386" y="417513"/>
                </a:cubicBezTo>
                <a:cubicBezTo>
                  <a:pt x="941386" y="402608"/>
                  <a:pt x="953469" y="390525"/>
                  <a:pt x="968374" y="390525"/>
                </a:cubicBezTo>
                <a:close/>
                <a:moveTo>
                  <a:pt x="369887" y="390525"/>
                </a:moveTo>
                <a:cubicBezTo>
                  <a:pt x="384792" y="390525"/>
                  <a:pt x="396875" y="402608"/>
                  <a:pt x="396875" y="417513"/>
                </a:cubicBezTo>
                <a:cubicBezTo>
                  <a:pt x="396875" y="432418"/>
                  <a:pt x="384792" y="444501"/>
                  <a:pt x="369887" y="444501"/>
                </a:cubicBezTo>
                <a:cubicBezTo>
                  <a:pt x="354982" y="444501"/>
                  <a:pt x="342899" y="432418"/>
                  <a:pt x="342899" y="417513"/>
                </a:cubicBezTo>
                <a:cubicBezTo>
                  <a:pt x="342899" y="402608"/>
                  <a:pt x="354982" y="390525"/>
                  <a:pt x="369887" y="390525"/>
                </a:cubicBezTo>
                <a:close/>
                <a:moveTo>
                  <a:pt x="238125" y="390525"/>
                </a:moveTo>
                <a:cubicBezTo>
                  <a:pt x="238125" y="390525"/>
                  <a:pt x="238125" y="390525"/>
                  <a:pt x="248841" y="390525"/>
                </a:cubicBezTo>
                <a:cubicBezTo>
                  <a:pt x="255984" y="390525"/>
                  <a:pt x="259556" y="390525"/>
                  <a:pt x="259556" y="390525"/>
                </a:cubicBezTo>
                <a:cubicBezTo>
                  <a:pt x="263128" y="394154"/>
                  <a:pt x="266700" y="397782"/>
                  <a:pt x="266700" y="401411"/>
                </a:cubicBezTo>
                <a:cubicBezTo>
                  <a:pt x="266700" y="412296"/>
                  <a:pt x="259556" y="415925"/>
                  <a:pt x="252413" y="415925"/>
                </a:cubicBezTo>
                <a:lnTo>
                  <a:pt x="238125" y="415925"/>
                </a:lnTo>
                <a:cubicBezTo>
                  <a:pt x="238125" y="415925"/>
                  <a:pt x="238125" y="415925"/>
                  <a:pt x="238125" y="390525"/>
                </a:cubicBezTo>
                <a:close/>
                <a:moveTo>
                  <a:pt x="133349" y="390525"/>
                </a:moveTo>
                <a:cubicBezTo>
                  <a:pt x="133349" y="390525"/>
                  <a:pt x="133349" y="390525"/>
                  <a:pt x="147637" y="390525"/>
                </a:cubicBezTo>
                <a:cubicBezTo>
                  <a:pt x="158352" y="390525"/>
                  <a:pt x="161924" y="394097"/>
                  <a:pt x="161924" y="404812"/>
                </a:cubicBezTo>
                <a:cubicBezTo>
                  <a:pt x="161924" y="411956"/>
                  <a:pt x="158352" y="419100"/>
                  <a:pt x="147637" y="419100"/>
                </a:cubicBezTo>
                <a:lnTo>
                  <a:pt x="133349" y="419100"/>
                </a:lnTo>
                <a:cubicBezTo>
                  <a:pt x="133349" y="419100"/>
                  <a:pt x="133349" y="419100"/>
                  <a:pt x="133349" y="390525"/>
                </a:cubicBezTo>
                <a:close/>
                <a:moveTo>
                  <a:pt x="1287462" y="379413"/>
                </a:moveTo>
                <a:lnTo>
                  <a:pt x="1287462" y="455613"/>
                </a:lnTo>
                <a:lnTo>
                  <a:pt x="1327149" y="455613"/>
                </a:lnTo>
                <a:lnTo>
                  <a:pt x="1327149" y="444500"/>
                </a:lnTo>
                <a:lnTo>
                  <a:pt x="1293812" y="444500"/>
                </a:lnTo>
                <a:lnTo>
                  <a:pt x="1293812" y="379413"/>
                </a:lnTo>
                <a:close/>
                <a:moveTo>
                  <a:pt x="1196974" y="379413"/>
                </a:moveTo>
                <a:lnTo>
                  <a:pt x="1171574" y="455613"/>
                </a:lnTo>
                <a:lnTo>
                  <a:pt x="1182686" y="455613"/>
                </a:lnTo>
                <a:lnTo>
                  <a:pt x="1189036" y="434975"/>
                </a:lnTo>
                <a:lnTo>
                  <a:pt x="1214436" y="434975"/>
                </a:lnTo>
                <a:lnTo>
                  <a:pt x="1225549" y="455613"/>
                </a:lnTo>
                <a:lnTo>
                  <a:pt x="1233486" y="455613"/>
                </a:lnTo>
                <a:lnTo>
                  <a:pt x="1208086" y="379413"/>
                </a:lnTo>
                <a:close/>
                <a:moveTo>
                  <a:pt x="1060449" y="379413"/>
                </a:moveTo>
                <a:lnTo>
                  <a:pt x="1060449" y="455613"/>
                </a:lnTo>
                <a:cubicBezTo>
                  <a:pt x="1060449" y="455613"/>
                  <a:pt x="1060449" y="455613"/>
                  <a:pt x="1071165" y="455613"/>
                </a:cubicBezTo>
                <a:cubicBezTo>
                  <a:pt x="1071165" y="455613"/>
                  <a:pt x="1071165" y="455613"/>
                  <a:pt x="1071165" y="408442"/>
                </a:cubicBezTo>
                <a:cubicBezTo>
                  <a:pt x="1071165" y="401184"/>
                  <a:pt x="1071165" y="397556"/>
                  <a:pt x="1071165" y="397556"/>
                </a:cubicBezTo>
                <a:cubicBezTo>
                  <a:pt x="1071165" y="397556"/>
                  <a:pt x="1074737" y="401184"/>
                  <a:pt x="1074737" y="408442"/>
                </a:cubicBezTo>
                <a:cubicBezTo>
                  <a:pt x="1074737" y="408442"/>
                  <a:pt x="1074737" y="408442"/>
                  <a:pt x="1106883" y="455613"/>
                </a:cubicBezTo>
                <a:cubicBezTo>
                  <a:pt x="1106883" y="455613"/>
                  <a:pt x="1106883" y="455613"/>
                  <a:pt x="1117599" y="455613"/>
                </a:cubicBezTo>
                <a:cubicBezTo>
                  <a:pt x="1117599" y="455613"/>
                  <a:pt x="1117599" y="455613"/>
                  <a:pt x="1117599" y="379413"/>
                </a:cubicBezTo>
                <a:cubicBezTo>
                  <a:pt x="1117599" y="379413"/>
                  <a:pt x="1117599" y="379413"/>
                  <a:pt x="1106883" y="379413"/>
                </a:cubicBezTo>
                <a:cubicBezTo>
                  <a:pt x="1106883" y="379413"/>
                  <a:pt x="1106883" y="379413"/>
                  <a:pt x="1106883" y="430213"/>
                </a:cubicBezTo>
                <a:cubicBezTo>
                  <a:pt x="1106883" y="433842"/>
                  <a:pt x="1110455" y="437470"/>
                  <a:pt x="1110455" y="437470"/>
                </a:cubicBezTo>
                <a:cubicBezTo>
                  <a:pt x="1110455" y="437470"/>
                  <a:pt x="1106883" y="433842"/>
                  <a:pt x="1103312" y="430213"/>
                </a:cubicBezTo>
                <a:cubicBezTo>
                  <a:pt x="1103312" y="430213"/>
                  <a:pt x="1103312" y="430213"/>
                  <a:pt x="1071165" y="379413"/>
                </a:cubicBezTo>
                <a:cubicBezTo>
                  <a:pt x="1071165" y="379413"/>
                  <a:pt x="1071165" y="379413"/>
                  <a:pt x="1060449" y="379413"/>
                </a:cubicBezTo>
                <a:close/>
                <a:moveTo>
                  <a:pt x="968374" y="379413"/>
                </a:moveTo>
                <a:cubicBezTo>
                  <a:pt x="947332" y="379413"/>
                  <a:pt x="930274" y="396471"/>
                  <a:pt x="930274" y="417513"/>
                </a:cubicBezTo>
                <a:cubicBezTo>
                  <a:pt x="930274" y="438555"/>
                  <a:pt x="947332" y="455613"/>
                  <a:pt x="968374" y="455613"/>
                </a:cubicBezTo>
                <a:cubicBezTo>
                  <a:pt x="989416" y="455613"/>
                  <a:pt x="1006474" y="438555"/>
                  <a:pt x="1006474" y="417513"/>
                </a:cubicBezTo>
                <a:cubicBezTo>
                  <a:pt x="1006474" y="396471"/>
                  <a:pt x="989416" y="379413"/>
                  <a:pt x="968374" y="379413"/>
                </a:cubicBezTo>
                <a:close/>
                <a:moveTo>
                  <a:pt x="862012" y="379413"/>
                </a:moveTo>
                <a:lnTo>
                  <a:pt x="862012" y="455613"/>
                </a:lnTo>
                <a:lnTo>
                  <a:pt x="873124" y="455613"/>
                </a:lnTo>
                <a:lnTo>
                  <a:pt x="873124" y="379413"/>
                </a:lnTo>
                <a:close/>
                <a:moveTo>
                  <a:pt x="778851" y="379413"/>
                </a:moveTo>
                <a:cubicBezTo>
                  <a:pt x="764686" y="379413"/>
                  <a:pt x="757603" y="390299"/>
                  <a:pt x="757603" y="401184"/>
                </a:cubicBezTo>
                <a:cubicBezTo>
                  <a:pt x="757603" y="422956"/>
                  <a:pt x="793016" y="419327"/>
                  <a:pt x="793016" y="433842"/>
                </a:cubicBezTo>
                <a:cubicBezTo>
                  <a:pt x="793016" y="441099"/>
                  <a:pt x="785934" y="444727"/>
                  <a:pt x="778851" y="444727"/>
                </a:cubicBezTo>
                <a:cubicBezTo>
                  <a:pt x="768227" y="444727"/>
                  <a:pt x="761145" y="437470"/>
                  <a:pt x="761145" y="437470"/>
                </a:cubicBezTo>
                <a:lnTo>
                  <a:pt x="754062" y="444727"/>
                </a:lnTo>
                <a:cubicBezTo>
                  <a:pt x="754062" y="444727"/>
                  <a:pt x="764686" y="455613"/>
                  <a:pt x="778851" y="455613"/>
                </a:cubicBezTo>
                <a:cubicBezTo>
                  <a:pt x="793016" y="455613"/>
                  <a:pt x="800099" y="444727"/>
                  <a:pt x="800099" y="433842"/>
                </a:cubicBezTo>
                <a:cubicBezTo>
                  <a:pt x="800099" y="412070"/>
                  <a:pt x="768227" y="415699"/>
                  <a:pt x="768227" y="401184"/>
                </a:cubicBezTo>
                <a:cubicBezTo>
                  <a:pt x="768227" y="393927"/>
                  <a:pt x="771769" y="390299"/>
                  <a:pt x="778851" y="390299"/>
                </a:cubicBezTo>
                <a:cubicBezTo>
                  <a:pt x="789475" y="390299"/>
                  <a:pt x="796558" y="393927"/>
                  <a:pt x="796558" y="393927"/>
                </a:cubicBezTo>
                <a:cubicBezTo>
                  <a:pt x="796558" y="393927"/>
                  <a:pt x="796558" y="393927"/>
                  <a:pt x="800099" y="386670"/>
                </a:cubicBezTo>
                <a:cubicBezTo>
                  <a:pt x="800099" y="386670"/>
                  <a:pt x="793016" y="379413"/>
                  <a:pt x="778851" y="379413"/>
                </a:cubicBezTo>
                <a:close/>
                <a:moveTo>
                  <a:pt x="681036" y="379413"/>
                </a:moveTo>
                <a:cubicBezTo>
                  <a:pt x="670150" y="379413"/>
                  <a:pt x="659265" y="390299"/>
                  <a:pt x="659265" y="401184"/>
                </a:cubicBezTo>
                <a:cubicBezTo>
                  <a:pt x="659265" y="422956"/>
                  <a:pt x="695550" y="419327"/>
                  <a:pt x="695550" y="433842"/>
                </a:cubicBezTo>
                <a:cubicBezTo>
                  <a:pt x="695550" y="441099"/>
                  <a:pt x="688293" y="444727"/>
                  <a:pt x="681036" y="444727"/>
                </a:cubicBezTo>
                <a:cubicBezTo>
                  <a:pt x="670150" y="444727"/>
                  <a:pt x="662893" y="437470"/>
                  <a:pt x="662893" y="437470"/>
                </a:cubicBezTo>
                <a:lnTo>
                  <a:pt x="655636" y="444727"/>
                </a:lnTo>
                <a:cubicBezTo>
                  <a:pt x="655636" y="444727"/>
                  <a:pt x="666522" y="455613"/>
                  <a:pt x="681036" y="455613"/>
                </a:cubicBezTo>
                <a:cubicBezTo>
                  <a:pt x="695550" y="455613"/>
                  <a:pt x="706436" y="444727"/>
                  <a:pt x="706436" y="433842"/>
                </a:cubicBezTo>
                <a:cubicBezTo>
                  <a:pt x="706436" y="412070"/>
                  <a:pt x="670150" y="415699"/>
                  <a:pt x="670150" y="401184"/>
                </a:cubicBezTo>
                <a:cubicBezTo>
                  <a:pt x="670150" y="393927"/>
                  <a:pt x="673779" y="390299"/>
                  <a:pt x="681036" y="390299"/>
                </a:cubicBezTo>
                <a:cubicBezTo>
                  <a:pt x="691922" y="390299"/>
                  <a:pt x="699179" y="393927"/>
                  <a:pt x="699179" y="393927"/>
                </a:cubicBezTo>
                <a:cubicBezTo>
                  <a:pt x="699179" y="393927"/>
                  <a:pt x="699179" y="393927"/>
                  <a:pt x="702807" y="386670"/>
                </a:cubicBezTo>
                <a:cubicBezTo>
                  <a:pt x="702807" y="386670"/>
                  <a:pt x="695550" y="379413"/>
                  <a:pt x="681036" y="379413"/>
                </a:cubicBezTo>
                <a:close/>
                <a:moveTo>
                  <a:pt x="561974" y="379413"/>
                </a:moveTo>
                <a:lnTo>
                  <a:pt x="561974" y="455613"/>
                </a:lnTo>
                <a:lnTo>
                  <a:pt x="606424" y="455613"/>
                </a:lnTo>
                <a:lnTo>
                  <a:pt x="606424" y="444500"/>
                </a:lnTo>
                <a:lnTo>
                  <a:pt x="573087" y="444500"/>
                </a:lnTo>
                <a:lnTo>
                  <a:pt x="573087" y="423863"/>
                </a:lnTo>
                <a:lnTo>
                  <a:pt x="598487" y="423863"/>
                </a:lnTo>
                <a:lnTo>
                  <a:pt x="598487" y="412750"/>
                </a:lnTo>
                <a:lnTo>
                  <a:pt x="573087" y="412750"/>
                </a:lnTo>
                <a:lnTo>
                  <a:pt x="573087" y="390525"/>
                </a:lnTo>
                <a:lnTo>
                  <a:pt x="606424" y="390525"/>
                </a:lnTo>
                <a:lnTo>
                  <a:pt x="606424" y="379413"/>
                </a:lnTo>
                <a:close/>
                <a:moveTo>
                  <a:pt x="465137" y="379413"/>
                </a:moveTo>
                <a:lnTo>
                  <a:pt x="465137" y="455613"/>
                </a:lnTo>
                <a:lnTo>
                  <a:pt x="476249" y="455613"/>
                </a:lnTo>
                <a:lnTo>
                  <a:pt x="476249" y="423863"/>
                </a:lnTo>
                <a:lnTo>
                  <a:pt x="501649" y="423863"/>
                </a:lnTo>
                <a:lnTo>
                  <a:pt x="501649" y="415925"/>
                </a:lnTo>
                <a:lnTo>
                  <a:pt x="476249" y="415925"/>
                </a:lnTo>
                <a:lnTo>
                  <a:pt x="476249" y="390525"/>
                </a:lnTo>
                <a:lnTo>
                  <a:pt x="504824" y="390525"/>
                </a:lnTo>
                <a:lnTo>
                  <a:pt x="504824" y="379413"/>
                </a:lnTo>
                <a:close/>
                <a:moveTo>
                  <a:pt x="369886" y="379413"/>
                </a:moveTo>
                <a:cubicBezTo>
                  <a:pt x="348844" y="379413"/>
                  <a:pt x="331786" y="396471"/>
                  <a:pt x="331786" y="417513"/>
                </a:cubicBezTo>
                <a:cubicBezTo>
                  <a:pt x="331786" y="438555"/>
                  <a:pt x="348844" y="455613"/>
                  <a:pt x="369886" y="455613"/>
                </a:cubicBezTo>
                <a:cubicBezTo>
                  <a:pt x="390928" y="455613"/>
                  <a:pt x="407986" y="438555"/>
                  <a:pt x="407986" y="417513"/>
                </a:cubicBezTo>
                <a:cubicBezTo>
                  <a:pt x="407986" y="396471"/>
                  <a:pt x="390928" y="379413"/>
                  <a:pt x="369886" y="379413"/>
                </a:cubicBezTo>
                <a:close/>
                <a:moveTo>
                  <a:pt x="227012" y="379413"/>
                </a:moveTo>
                <a:lnTo>
                  <a:pt x="227012" y="455613"/>
                </a:lnTo>
                <a:cubicBezTo>
                  <a:pt x="227012" y="455613"/>
                  <a:pt x="227012" y="455613"/>
                  <a:pt x="237807" y="455613"/>
                </a:cubicBezTo>
                <a:cubicBezTo>
                  <a:pt x="237807" y="455613"/>
                  <a:pt x="237807" y="455613"/>
                  <a:pt x="237807" y="426584"/>
                </a:cubicBezTo>
                <a:cubicBezTo>
                  <a:pt x="237807" y="426584"/>
                  <a:pt x="237807" y="426584"/>
                  <a:pt x="255799" y="426584"/>
                </a:cubicBezTo>
                <a:cubicBezTo>
                  <a:pt x="255799" y="426584"/>
                  <a:pt x="255799" y="426584"/>
                  <a:pt x="270192" y="455613"/>
                </a:cubicBezTo>
                <a:cubicBezTo>
                  <a:pt x="270192" y="455613"/>
                  <a:pt x="270192" y="455613"/>
                  <a:pt x="280987" y="455613"/>
                </a:cubicBezTo>
                <a:cubicBezTo>
                  <a:pt x="280987" y="455613"/>
                  <a:pt x="280987" y="455613"/>
                  <a:pt x="266594" y="426584"/>
                </a:cubicBezTo>
                <a:cubicBezTo>
                  <a:pt x="262995" y="422956"/>
                  <a:pt x="262995" y="422956"/>
                  <a:pt x="262995" y="422956"/>
                </a:cubicBezTo>
                <a:cubicBezTo>
                  <a:pt x="270192" y="419327"/>
                  <a:pt x="277389" y="412070"/>
                  <a:pt x="277389" y="401184"/>
                </a:cubicBezTo>
                <a:cubicBezTo>
                  <a:pt x="277389" y="393927"/>
                  <a:pt x="270192" y="386670"/>
                  <a:pt x="262995" y="383042"/>
                </a:cubicBezTo>
                <a:cubicBezTo>
                  <a:pt x="262995" y="383042"/>
                  <a:pt x="259397" y="379413"/>
                  <a:pt x="252200" y="379413"/>
                </a:cubicBezTo>
                <a:cubicBezTo>
                  <a:pt x="252200" y="379413"/>
                  <a:pt x="252200" y="379413"/>
                  <a:pt x="227012" y="379413"/>
                </a:cubicBezTo>
                <a:close/>
                <a:moveTo>
                  <a:pt x="122236" y="379413"/>
                </a:moveTo>
                <a:lnTo>
                  <a:pt x="122236" y="455613"/>
                </a:lnTo>
                <a:cubicBezTo>
                  <a:pt x="122236" y="455613"/>
                  <a:pt x="122236" y="455613"/>
                  <a:pt x="133122" y="455613"/>
                </a:cubicBezTo>
                <a:cubicBezTo>
                  <a:pt x="133122" y="455613"/>
                  <a:pt x="133122" y="455613"/>
                  <a:pt x="133122" y="426584"/>
                </a:cubicBezTo>
                <a:cubicBezTo>
                  <a:pt x="133122" y="426584"/>
                  <a:pt x="133122" y="426584"/>
                  <a:pt x="151265" y="426584"/>
                </a:cubicBezTo>
                <a:cubicBezTo>
                  <a:pt x="162150" y="426584"/>
                  <a:pt x="173036" y="419327"/>
                  <a:pt x="173036" y="404813"/>
                </a:cubicBezTo>
                <a:cubicBezTo>
                  <a:pt x="173036" y="390299"/>
                  <a:pt x="162150" y="379413"/>
                  <a:pt x="151265" y="379413"/>
                </a:cubicBezTo>
                <a:cubicBezTo>
                  <a:pt x="151265" y="379413"/>
                  <a:pt x="151265" y="379413"/>
                  <a:pt x="122236" y="379413"/>
                </a:cubicBezTo>
                <a:close/>
                <a:moveTo>
                  <a:pt x="0" y="320675"/>
                </a:moveTo>
                <a:lnTo>
                  <a:pt x="1449387" y="320675"/>
                </a:lnTo>
                <a:cubicBezTo>
                  <a:pt x="1449387" y="320675"/>
                  <a:pt x="1449387" y="320675"/>
                  <a:pt x="1449387" y="496521"/>
                </a:cubicBezTo>
                <a:cubicBezTo>
                  <a:pt x="1449387" y="496521"/>
                  <a:pt x="1449387" y="496521"/>
                  <a:pt x="1445782" y="496521"/>
                </a:cubicBezTo>
                <a:cubicBezTo>
                  <a:pt x="1251088" y="536819"/>
                  <a:pt x="995102" y="558800"/>
                  <a:pt x="724694" y="558800"/>
                </a:cubicBezTo>
                <a:cubicBezTo>
                  <a:pt x="457891" y="558800"/>
                  <a:pt x="201905" y="536819"/>
                  <a:pt x="3605" y="496521"/>
                </a:cubicBezTo>
                <a:cubicBezTo>
                  <a:pt x="3605" y="496521"/>
                  <a:pt x="3605" y="496521"/>
                  <a:pt x="0" y="496521"/>
                </a:cubicBezTo>
                <a:cubicBezTo>
                  <a:pt x="0" y="496521"/>
                  <a:pt x="0" y="496521"/>
                  <a:pt x="0" y="320675"/>
                </a:cubicBezTo>
                <a:close/>
                <a:moveTo>
                  <a:pt x="1185862" y="204789"/>
                </a:moveTo>
                <a:cubicBezTo>
                  <a:pt x="1178605" y="204789"/>
                  <a:pt x="1174976" y="204789"/>
                  <a:pt x="1171348" y="208418"/>
                </a:cubicBezTo>
                <a:cubicBezTo>
                  <a:pt x="1167719" y="208418"/>
                  <a:pt x="1164091" y="212046"/>
                  <a:pt x="1164091" y="219303"/>
                </a:cubicBezTo>
                <a:cubicBezTo>
                  <a:pt x="1160462" y="222932"/>
                  <a:pt x="1164091" y="230189"/>
                  <a:pt x="1171348" y="230189"/>
                </a:cubicBezTo>
                <a:cubicBezTo>
                  <a:pt x="1185862" y="230189"/>
                  <a:pt x="1185862" y="215675"/>
                  <a:pt x="1185862" y="204789"/>
                </a:cubicBezTo>
                <a:close/>
                <a:moveTo>
                  <a:pt x="962025" y="182563"/>
                </a:moveTo>
                <a:lnTo>
                  <a:pt x="998537" y="182563"/>
                </a:lnTo>
                <a:lnTo>
                  <a:pt x="987425" y="204788"/>
                </a:lnTo>
                <a:lnTo>
                  <a:pt x="952500" y="204788"/>
                </a:lnTo>
                <a:close/>
                <a:moveTo>
                  <a:pt x="649288" y="182563"/>
                </a:moveTo>
                <a:cubicBezTo>
                  <a:pt x="635000" y="182563"/>
                  <a:pt x="635000" y="197217"/>
                  <a:pt x="635000" y="204544"/>
                </a:cubicBezTo>
                <a:cubicBezTo>
                  <a:pt x="635000" y="215534"/>
                  <a:pt x="635000" y="230188"/>
                  <a:pt x="645716" y="230188"/>
                </a:cubicBezTo>
                <a:cubicBezTo>
                  <a:pt x="660003" y="230188"/>
                  <a:pt x="663575" y="215534"/>
                  <a:pt x="663575" y="204544"/>
                </a:cubicBezTo>
                <a:cubicBezTo>
                  <a:pt x="663575" y="193553"/>
                  <a:pt x="660003" y="182563"/>
                  <a:pt x="649288" y="182563"/>
                </a:cubicBezTo>
                <a:close/>
                <a:moveTo>
                  <a:pt x="734787" y="177800"/>
                </a:moveTo>
                <a:cubicBezTo>
                  <a:pt x="727530" y="177800"/>
                  <a:pt x="723901" y="185737"/>
                  <a:pt x="723901" y="193675"/>
                </a:cubicBezTo>
                <a:lnTo>
                  <a:pt x="749301" y="193675"/>
                </a:lnTo>
                <a:cubicBezTo>
                  <a:pt x="749301" y="189706"/>
                  <a:pt x="749301" y="185737"/>
                  <a:pt x="745672" y="181769"/>
                </a:cubicBezTo>
                <a:cubicBezTo>
                  <a:pt x="745672" y="177800"/>
                  <a:pt x="742044" y="177800"/>
                  <a:pt x="734787" y="177800"/>
                </a:cubicBezTo>
                <a:close/>
                <a:moveTo>
                  <a:pt x="1222772" y="168275"/>
                </a:moveTo>
                <a:cubicBezTo>
                  <a:pt x="1251347" y="168275"/>
                  <a:pt x="1251347" y="168275"/>
                  <a:pt x="1251347" y="168275"/>
                </a:cubicBezTo>
                <a:lnTo>
                  <a:pt x="1251347" y="179161"/>
                </a:lnTo>
                <a:cubicBezTo>
                  <a:pt x="1258491" y="168275"/>
                  <a:pt x="1265634" y="168275"/>
                  <a:pt x="1276350" y="168275"/>
                </a:cubicBezTo>
                <a:cubicBezTo>
                  <a:pt x="1272778" y="190046"/>
                  <a:pt x="1272778" y="190046"/>
                  <a:pt x="1272778" y="190046"/>
                </a:cubicBezTo>
                <a:cubicBezTo>
                  <a:pt x="1272778" y="190046"/>
                  <a:pt x="1269206" y="190046"/>
                  <a:pt x="1269206" y="190046"/>
                </a:cubicBezTo>
                <a:cubicBezTo>
                  <a:pt x="1251347" y="190046"/>
                  <a:pt x="1247775" y="200932"/>
                  <a:pt x="1247775" y="215446"/>
                </a:cubicBezTo>
                <a:cubicBezTo>
                  <a:pt x="1247775" y="244475"/>
                  <a:pt x="1247775" y="244475"/>
                  <a:pt x="1247775" y="244475"/>
                </a:cubicBezTo>
                <a:cubicBezTo>
                  <a:pt x="1219200" y="244475"/>
                  <a:pt x="1219200" y="244475"/>
                  <a:pt x="1219200" y="244475"/>
                </a:cubicBezTo>
                <a:cubicBezTo>
                  <a:pt x="1222772" y="186418"/>
                  <a:pt x="1222772" y="186418"/>
                  <a:pt x="1222772" y="186418"/>
                </a:cubicBezTo>
                <a:cubicBezTo>
                  <a:pt x="1222772" y="179161"/>
                  <a:pt x="1222772" y="175532"/>
                  <a:pt x="1222772" y="168275"/>
                </a:cubicBezTo>
                <a:close/>
                <a:moveTo>
                  <a:pt x="868362" y="168275"/>
                </a:moveTo>
                <a:lnTo>
                  <a:pt x="901699" y="168275"/>
                </a:lnTo>
                <a:lnTo>
                  <a:pt x="912812" y="214313"/>
                </a:lnTo>
                <a:lnTo>
                  <a:pt x="933449" y="168275"/>
                </a:lnTo>
                <a:lnTo>
                  <a:pt x="958849" y="168275"/>
                </a:lnTo>
                <a:lnTo>
                  <a:pt x="904874" y="280988"/>
                </a:lnTo>
                <a:lnTo>
                  <a:pt x="879474" y="280988"/>
                </a:lnTo>
                <a:lnTo>
                  <a:pt x="893762" y="244475"/>
                </a:lnTo>
                <a:close/>
                <a:moveTo>
                  <a:pt x="781984" y="168275"/>
                </a:moveTo>
                <a:cubicBezTo>
                  <a:pt x="807477" y="168275"/>
                  <a:pt x="807477" y="168275"/>
                  <a:pt x="807477" y="168275"/>
                </a:cubicBezTo>
                <a:lnTo>
                  <a:pt x="811119" y="179161"/>
                </a:lnTo>
                <a:cubicBezTo>
                  <a:pt x="818403" y="168275"/>
                  <a:pt x="825686" y="168275"/>
                  <a:pt x="836612" y="168275"/>
                </a:cubicBezTo>
                <a:cubicBezTo>
                  <a:pt x="832970" y="190046"/>
                  <a:pt x="832970" y="190046"/>
                  <a:pt x="832970" y="190046"/>
                </a:cubicBezTo>
                <a:cubicBezTo>
                  <a:pt x="832970" y="190046"/>
                  <a:pt x="829328" y="190046"/>
                  <a:pt x="829328" y="190046"/>
                </a:cubicBezTo>
                <a:cubicBezTo>
                  <a:pt x="807477" y="190046"/>
                  <a:pt x="807477" y="200932"/>
                  <a:pt x="807477" y="215446"/>
                </a:cubicBezTo>
                <a:cubicBezTo>
                  <a:pt x="807477" y="244475"/>
                  <a:pt x="807477" y="244475"/>
                  <a:pt x="807477" y="244475"/>
                </a:cubicBezTo>
                <a:cubicBezTo>
                  <a:pt x="774700" y="244475"/>
                  <a:pt x="774700" y="244475"/>
                  <a:pt x="774700" y="244475"/>
                </a:cubicBezTo>
                <a:cubicBezTo>
                  <a:pt x="781984" y="186418"/>
                  <a:pt x="781984" y="186418"/>
                  <a:pt x="781984" y="186418"/>
                </a:cubicBezTo>
                <a:cubicBezTo>
                  <a:pt x="781984" y="179161"/>
                  <a:pt x="781984" y="175532"/>
                  <a:pt x="781984" y="168275"/>
                </a:cubicBezTo>
                <a:close/>
                <a:moveTo>
                  <a:pt x="436562" y="168275"/>
                </a:moveTo>
                <a:lnTo>
                  <a:pt x="461962" y="168275"/>
                </a:lnTo>
                <a:lnTo>
                  <a:pt x="457200" y="244475"/>
                </a:lnTo>
                <a:lnTo>
                  <a:pt x="428625" y="244475"/>
                </a:lnTo>
                <a:close/>
                <a:moveTo>
                  <a:pt x="1181965" y="163514"/>
                </a:moveTo>
                <a:cubicBezTo>
                  <a:pt x="1196397" y="163514"/>
                  <a:pt x="1214437" y="170874"/>
                  <a:pt x="1214437" y="189275"/>
                </a:cubicBezTo>
                <a:cubicBezTo>
                  <a:pt x="1210829" y="226076"/>
                  <a:pt x="1210829" y="226076"/>
                  <a:pt x="1210829" y="226076"/>
                </a:cubicBezTo>
                <a:cubicBezTo>
                  <a:pt x="1210829" y="229756"/>
                  <a:pt x="1210829" y="233437"/>
                  <a:pt x="1210829" y="244477"/>
                </a:cubicBezTo>
                <a:cubicBezTo>
                  <a:pt x="1185573" y="244477"/>
                  <a:pt x="1185573" y="244477"/>
                  <a:pt x="1185573" y="244477"/>
                </a:cubicBezTo>
                <a:lnTo>
                  <a:pt x="1181965" y="233437"/>
                </a:lnTo>
                <a:cubicBezTo>
                  <a:pt x="1178358" y="240797"/>
                  <a:pt x="1171142" y="244477"/>
                  <a:pt x="1160318" y="244477"/>
                </a:cubicBezTo>
                <a:cubicBezTo>
                  <a:pt x="1142278" y="244477"/>
                  <a:pt x="1135062" y="233437"/>
                  <a:pt x="1135062" y="218716"/>
                </a:cubicBezTo>
                <a:cubicBezTo>
                  <a:pt x="1135062" y="203995"/>
                  <a:pt x="1149494" y="192955"/>
                  <a:pt x="1178358" y="192955"/>
                </a:cubicBezTo>
                <a:cubicBezTo>
                  <a:pt x="1185573" y="192955"/>
                  <a:pt x="1185573" y="192955"/>
                  <a:pt x="1185573" y="192955"/>
                </a:cubicBezTo>
                <a:cubicBezTo>
                  <a:pt x="1185573" y="189275"/>
                  <a:pt x="1189181" y="174554"/>
                  <a:pt x="1178358" y="174554"/>
                </a:cubicBezTo>
                <a:cubicBezTo>
                  <a:pt x="1171142" y="174554"/>
                  <a:pt x="1167534" y="185595"/>
                  <a:pt x="1167534" y="189275"/>
                </a:cubicBezTo>
                <a:cubicBezTo>
                  <a:pt x="1142278" y="189275"/>
                  <a:pt x="1142278" y="189275"/>
                  <a:pt x="1142278" y="189275"/>
                </a:cubicBezTo>
                <a:cubicBezTo>
                  <a:pt x="1142278" y="178235"/>
                  <a:pt x="1145886" y="170874"/>
                  <a:pt x="1153102" y="167194"/>
                </a:cubicBezTo>
                <a:cubicBezTo>
                  <a:pt x="1163926" y="163514"/>
                  <a:pt x="1171142" y="163514"/>
                  <a:pt x="1181965" y="163514"/>
                </a:cubicBezTo>
                <a:close/>
                <a:moveTo>
                  <a:pt x="739445" y="163513"/>
                </a:moveTo>
                <a:cubicBezTo>
                  <a:pt x="768549" y="163513"/>
                  <a:pt x="779463" y="181914"/>
                  <a:pt x="775825" y="207675"/>
                </a:cubicBezTo>
                <a:lnTo>
                  <a:pt x="721255" y="207675"/>
                </a:lnTo>
                <a:cubicBezTo>
                  <a:pt x="721255" y="218715"/>
                  <a:pt x="724893" y="229755"/>
                  <a:pt x="735807" y="229755"/>
                </a:cubicBezTo>
                <a:cubicBezTo>
                  <a:pt x="743083" y="229755"/>
                  <a:pt x="746721" y="222395"/>
                  <a:pt x="746721" y="218715"/>
                </a:cubicBezTo>
                <a:cubicBezTo>
                  <a:pt x="775825" y="218715"/>
                  <a:pt x="775825" y="218715"/>
                  <a:pt x="775825" y="218715"/>
                </a:cubicBezTo>
                <a:cubicBezTo>
                  <a:pt x="772187" y="226075"/>
                  <a:pt x="768549" y="233436"/>
                  <a:pt x="761273" y="240796"/>
                </a:cubicBezTo>
                <a:cubicBezTo>
                  <a:pt x="753997" y="244476"/>
                  <a:pt x="743083" y="244476"/>
                  <a:pt x="735807" y="244476"/>
                </a:cubicBezTo>
                <a:cubicBezTo>
                  <a:pt x="706703" y="244476"/>
                  <a:pt x="692151" y="229755"/>
                  <a:pt x="695789" y="200314"/>
                </a:cubicBezTo>
                <a:cubicBezTo>
                  <a:pt x="695789" y="178234"/>
                  <a:pt x="717617" y="163513"/>
                  <a:pt x="739445" y="163513"/>
                </a:cubicBezTo>
                <a:close/>
                <a:moveTo>
                  <a:pt x="522857" y="163513"/>
                </a:moveTo>
                <a:cubicBezTo>
                  <a:pt x="533603" y="163513"/>
                  <a:pt x="544349" y="170873"/>
                  <a:pt x="547931" y="178234"/>
                </a:cubicBezTo>
                <a:cubicBezTo>
                  <a:pt x="551513" y="167193"/>
                  <a:pt x="562259" y="163513"/>
                  <a:pt x="573006" y="163513"/>
                </a:cubicBezTo>
                <a:cubicBezTo>
                  <a:pt x="590916" y="163513"/>
                  <a:pt x="601662" y="174553"/>
                  <a:pt x="601662" y="192954"/>
                </a:cubicBezTo>
                <a:cubicBezTo>
                  <a:pt x="598080" y="244476"/>
                  <a:pt x="598080" y="244476"/>
                  <a:pt x="598080" y="244476"/>
                </a:cubicBezTo>
                <a:cubicBezTo>
                  <a:pt x="569423" y="244476"/>
                  <a:pt x="569423" y="244476"/>
                  <a:pt x="569423" y="244476"/>
                </a:cubicBezTo>
                <a:cubicBezTo>
                  <a:pt x="573006" y="196634"/>
                  <a:pt x="573006" y="196634"/>
                  <a:pt x="573006" y="196634"/>
                </a:cubicBezTo>
                <a:cubicBezTo>
                  <a:pt x="573006" y="189274"/>
                  <a:pt x="573006" y="181914"/>
                  <a:pt x="562259" y="181914"/>
                </a:cubicBezTo>
                <a:cubicBezTo>
                  <a:pt x="547931" y="181914"/>
                  <a:pt x="547931" y="196634"/>
                  <a:pt x="547931" y="200314"/>
                </a:cubicBezTo>
                <a:cubicBezTo>
                  <a:pt x="544349" y="244476"/>
                  <a:pt x="544349" y="244476"/>
                  <a:pt x="544349" y="244476"/>
                </a:cubicBezTo>
                <a:cubicBezTo>
                  <a:pt x="515693" y="244476"/>
                  <a:pt x="515693" y="244476"/>
                  <a:pt x="515693" y="244476"/>
                </a:cubicBezTo>
                <a:cubicBezTo>
                  <a:pt x="519275" y="196634"/>
                  <a:pt x="519275" y="196634"/>
                  <a:pt x="519275" y="196634"/>
                </a:cubicBezTo>
                <a:cubicBezTo>
                  <a:pt x="519275" y="189274"/>
                  <a:pt x="519275" y="181914"/>
                  <a:pt x="508529" y="181914"/>
                </a:cubicBezTo>
                <a:cubicBezTo>
                  <a:pt x="494200" y="181914"/>
                  <a:pt x="494200" y="196634"/>
                  <a:pt x="494200" y="200314"/>
                </a:cubicBezTo>
                <a:cubicBezTo>
                  <a:pt x="494200" y="244476"/>
                  <a:pt x="494200" y="244476"/>
                  <a:pt x="494200" y="244476"/>
                </a:cubicBezTo>
                <a:cubicBezTo>
                  <a:pt x="461962" y="244476"/>
                  <a:pt x="461962" y="244476"/>
                  <a:pt x="461962" y="244476"/>
                </a:cubicBezTo>
                <a:cubicBezTo>
                  <a:pt x="469126" y="167193"/>
                  <a:pt x="469126" y="167193"/>
                  <a:pt x="469126" y="167193"/>
                </a:cubicBezTo>
                <a:lnTo>
                  <a:pt x="497782" y="167193"/>
                </a:lnTo>
                <a:cubicBezTo>
                  <a:pt x="497782" y="174553"/>
                  <a:pt x="497782" y="174553"/>
                  <a:pt x="497782" y="174553"/>
                </a:cubicBezTo>
                <a:cubicBezTo>
                  <a:pt x="504947" y="163513"/>
                  <a:pt x="515693" y="163513"/>
                  <a:pt x="522857" y="163513"/>
                </a:cubicBezTo>
                <a:close/>
                <a:moveTo>
                  <a:pt x="154450" y="134937"/>
                </a:moveTo>
                <a:cubicBezTo>
                  <a:pt x="154450" y="178752"/>
                  <a:pt x="154450" y="178752"/>
                  <a:pt x="154450" y="178752"/>
                </a:cubicBezTo>
                <a:cubicBezTo>
                  <a:pt x="150850" y="171450"/>
                  <a:pt x="143648" y="164147"/>
                  <a:pt x="136446" y="160496"/>
                </a:cubicBezTo>
                <a:cubicBezTo>
                  <a:pt x="100437" y="160496"/>
                  <a:pt x="100437" y="160496"/>
                  <a:pt x="100437" y="160496"/>
                </a:cubicBezTo>
                <a:cubicBezTo>
                  <a:pt x="111240" y="167798"/>
                  <a:pt x="129244" y="182403"/>
                  <a:pt x="129244" y="193357"/>
                </a:cubicBezTo>
                <a:cubicBezTo>
                  <a:pt x="129244" y="197009"/>
                  <a:pt x="122042" y="197009"/>
                  <a:pt x="118441" y="197009"/>
                </a:cubicBezTo>
                <a:cubicBezTo>
                  <a:pt x="96836" y="197009"/>
                  <a:pt x="96836" y="197009"/>
                  <a:pt x="96836" y="197009"/>
                </a:cubicBezTo>
                <a:cubicBezTo>
                  <a:pt x="96836" y="222567"/>
                  <a:pt x="96836" y="222567"/>
                  <a:pt x="96836" y="222567"/>
                </a:cubicBezTo>
                <a:cubicBezTo>
                  <a:pt x="132845" y="222567"/>
                  <a:pt x="132845" y="222567"/>
                  <a:pt x="132845" y="222567"/>
                </a:cubicBezTo>
                <a:cubicBezTo>
                  <a:pt x="140047" y="222567"/>
                  <a:pt x="150850" y="218916"/>
                  <a:pt x="154450" y="207962"/>
                </a:cubicBezTo>
                <a:cubicBezTo>
                  <a:pt x="154450" y="244475"/>
                  <a:pt x="154450" y="244475"/>
                  <a:pt x="154450" y="244475"/>
                </a:cubicBezTo>
                <a:cubicBezTo>
                  <a:pt x="186859" y="244475"/>
                  <a:pt x="186859" y="244475"/>
                  <a:pt x="186859" y="244475"/>
                </a:cubicBezTo>
                <a:cubicBezTo>
                  <a:pt x="186859" y="207962"/>
                  <a:pt x="186859" y="207962"/>
                  <a:pt x="186859" y="207962"/>
                </a:cubicBezTo>
                <a:cubicBezTo>
                  <a:pt x="190459" y="218916"/>
                  <a:pt x="201262" y="222567"/>
                  <a:pt x="212065" y="222567"/>
                </a:cubicBezTo>
                <a:cubicBezTo>
                  <a:pt x="244473" y="222567"/>
                  <a:pt x="244473" y="222567"/>
                  <a:pt x="244473" y="222567"/>
                </a:cubicBezTo>
                <a:cubicBezTo>
                  <a:pt x="244473" y="197009"/>
                  <a:pt x="244473" y="197009"/>
                  <a:pt x="244473" y="197009"/>
                </a:cubicBezTo>
                <a:cubicBezTo>
                  <a:pt x="222868" y="197009"/>
                  <a:pt x="222868" y="197009"/>
                  <a:pt x="222868" y="197009"/>
                </a:cubicBezTo>
                <a:cubicBezTo>
                  <a:pt x="219267" y="197009"/>
                  <a:pt x="212065" y="197009"/>
                  <a:pt x="212065" y="193357"/>
                </a:cubicBezTo>
                <a:cubicBezTo>
                  <a:pt x="212065" y="182403"/>
                  <a:pt x="230069" y="167798"/>
                  <a:pt x="240872" y="160496"/>
                </a:cubicBezTo>
                <a:cubicBezTo>
                  <a:pt x="208464" y="160496"/>
                  <a:pt x="208464" y="160496"/>
                  <a:pt x="208464" y="160496"/>
                </a:cubicBezTo>
                <a:cubicBezTo>
                  <a:pt x="197661" y="164147"/>
                  <a:pt x="190459" y="171450"/>
                  <a:pt x="186859" y="178752"/>
                </a:cubicBezTo>
                <a:cubicBezTo>
                  <a:pt x="186859" y="134937"/>
                  <a:pt x="186859" y="134937"/>
                  <a:pt x="186859" y="134937"/>
                </a:cubicBezTo>
                <a:close/>
                <a:moveTo>
                  <a:pt x="1284288" y="130175"/>
                </a:moveTo>
                <a:lnTo>
                  <a:pt x="1314450" y="130175"/>
                </a:lnTo>
                <a:lnTo>
                  <a:pt x="1307789" y="198685"/>
                </a:lnTo>
                <a:lnTo>
                  <a:pt x="1338263" y="166687"/>
                </a:lnTo>
                <a:lnTo>
                  <a:pt x="1371601" y="166687"/>
                </a:lnTo>
                <a:lnTo>
                  <a:pt x="1341438" y="196850"/>
                </a:lnTo>
                <a:lnTo>
                  <a:pt x="1368426" y="244475"/>
                </a:lnTo>
                <a:lnTo>
                  <a:pt x="1333501" y="244475"/>
                </a:lnTo>
                <a:lnTo>
                  <a:pt x="1307501" y="201652"/>
                </a:lnTo>
                <a:lnTo>
                  <a:pt x="1303338" y="244475"/>
                </a:lnTo>
                <a:lnTo>
                  <a:pt x="1276350" y="244475"/>
                </a:lnTo>
                <a:close/>
                <a:moveTo>
                  <a:pt x="1109662" y="130175"/>
                </a:moveTo>
                <a:lnTo>
                  <a:pt x="1135062" y="130175"/>
                </a:lnTo>
                <a:lnTo>
                  <a:pt x="1128712" y="244475"/>
                </a:lnTo>
                <a:lnTo>
                  <a:pt x="1103312" y="244475"/>
                </a:lnTo>
                <a:close/>
                <a:moveTo>
                  <a:pt x="1056344" y="130175"/>
                </a:moveTo>
                <a:cubicBezTo>
                  <a:pt x="1078021" y="130175"/>
                  <a:pt x="1103312" y="137549"/>
                  <a:pt x="1099699" y="167046"/>
                </a:cubicBezTo>
                <a:cubicBezTo>
                  <a:pt x="1070796" y="167046"/>
                  <a:pt x="1070796" y="167046"/>
                  <a:pt x="1070796" y="167046"/>
                </a:cubicBezTo>
                <a:cubicBezTo>
                  <a:pt x="1070796" y="159672"/>
                  <a:pt x="1067183" y="152298"/>
                  <a:pt x="1056344" y="152298"/>
                </a:cubicBezTo>
                <a:cubicBezTo>
                  <a:pt x="1045505" y="152298"/>
                  <a:pt x="1034666" y="159672"/>
                  <a:pt x="1031053" y="181794"/>
                </a:cubicBezTo>
                <a:cubicBezTo>
                  <a:pt x="1027440" y="203917"/>
                  <a:pt x="1031053" y="222352"/>
                  <a:pt x="1049118" y="222352"/>
                </a:cubicBezTo>
                <a:cubicBezTo>
                  <a:pt x="1067183" y="222352"/>
                  <a:pt x="1067183" y="207604"/>
                  <a:pt x="1070796" y="207604"/>
                </a:cubicBezTo>
                <a:cubicBezTo>
                  <a:pt x="1099699" y="207604"/>
                  <a:pt x="1099699" y="207604"/>
                  <a:pt x="1099699" y="207604"/>
                </a:cubicBezTo>
                <a:cubicBezTo>
                  <a:pt x="1099699" y="218665"/>
                  <a:pt x="1088860" y="244475"/>
                  <a:pt x="1049118" y="244475"/>
                </a:cubicBezTo>
                <a:cubicBezTo>
                  <a:pt x="1005763" y="244475"/>
                  <a:pt x="998537" y="211291"/>
                  <a:pt x="1002150" y="181794"/>
                </a:cubicBezTo>
                <a:cubicBezTo>
                  <a:pt x="1002150" y="155985"/>
                  <a:pt x="1020215" y="130175"/>
                  <a:pt x="1056344" y="130175"/>
                </a:cubicBezTo>
                <a:close/>
                <a:moveTo>
                  <a:pt x="839787" y="130175"/>
                </a:moveTo>
                <a:lnTo>
                  <a:pt x="868362" y="130175"/>
                </a:lnTo>
                <a:lnTo>
                  <a:pt x="862012" y="244475"/>
                </a:lnTo>
                <a:lnTo>
                  <a:pt x="833437" y="244475"/>
                </a:lnTo>
                <a:close/>
                <a:moveTo>
                  <a:pt x="608901" y="130175"/>
                </a:moveTo>
                <a:cubicBezTo>
                  <a:pt x="637857" y="130175"/>
                  <a:pt x="637857" y="130175"/>
                  <a:pt x="637857" y="130175"/>
                </a:cubicBezTo>
                <a:cubicBezTo>
                  <a:pt x="634237" y="174420"/>
                  <a:pt x="634237" y="174420"/>
                  <a:pt x="634237" y="174420"/>
                </a:cubicBezTo>
                <a:cubicBezTo>
                  <a:pt x="637857" y="174420"/>
                  <a:pt x="637857" y="174420"/>
                  <a:pt x="637857" y="174420"/>
                </a:cubicBezTo>
                <a:cubicBezTo>
                  <a:pt x="641476" y="170733"/>
                  <a:pt x="648715" y="163359"/>
                  <a:pt x="659574" y="163359"/>
                </a:cubicBezTo>
                <a:cubicBezTo>
                  <a:pt x="684910" y="163359"/>
                  <a:pt x="692149" y="185481"/>
                  <a:pt x="692149" y="203917"/>
                </a:cubicBezTo>
                <a:cubicBezTo>
                  <a:pt x="688530" y="222352"/>
                  <a:pt x="681291" y="244475"/>
                  <a:pt x="655954" y="244475"/>
                </a:cubicBezTo>
                <a:cubicBezTo>
                  <a:pt x="645096" y="244475"/>
                  <a:pt x="637857" y="240788"/>
                  <a:pt x="634237" y="233414"/>
                </a:cubicBezTo>
                <a:cubicBezTo>
                  <a:pt x="630618" y="244475"/>
                  <a:pt x="630618" y="244475"/>
                  <a:pt x="630618" y="244475"/>
                </a:cubicBezTo>
                <a:cubicBezTo>
                  <a:pt x="601662" y="244475"/>
                  <a:pt x="601662" y="244475"/>
                  <a:pt x="601662" y="244475"/>
                </a:cubicBezTo>
                <a:close/>
                <a:moveTo>
                  <a:pt x="439737" y="130175"/>
                </a:moveTo>
                <a:lnTo>
                  <a:pt x="465137" y="130175"/>
                </a:lnTo>
                <a:lnTo>
                  <a:pt x="465137" y="152400"/>
                </a:lnTo>
                <a:lnTo>
                  <a:pt x="436562" y="152400"/>
                </a:lnTo>
                <a:close/>
                <a:moveTo>
                  <a:pt x="393699" y="130175"/>
                </a:moveTo>
                <a:lnTo>
                  <a:pt x="428624" y="130175"/>
                </a:lnTo>
                <a:lnTo>
                  <a:pt x="388937" y="177800"/>
                </a:lnTo>
                <a:lnTo>
                  <a:pt x="425449" y="244475"/>
                </a:lnTo>
                <a:lnTo>
                  <a:pt x="388937" y="244475"/>
                </a:lnTo>
                <a:lnTo>
                  <a:pt x="354012" y="182563"/>
                </a:lnTo>
                <a:close/>
                <a:moveTo>
                  <a:pt x="323850" y="130175"/>
                </a:moveTo>
                <a:lnTo>
                  <a:pt x="357187" y="130175"/>
                </a:lnTo>
                <a:lnTo>
                  <a:pt x="349250" y="244475"/>
                </a:lnTo>
                <a:lnTo>
                  <a:pt x="317500" y="244475"/>
                </a:lnTo>
                <a:close/>
                <a:moveTo>
                  <a:pt x="173830" y="115887"/>
                </a:moveTo>
                <a:cubicBezTo>
                  <a:pt x="221613" y="115887"/>
                  <a:pt x="260349" y="149648"/>
                  <a:pt x="260349" y="191294"/>
                </a:cubicBezTo>
                <a:cubicBezTo>
                  <a:pt x="260349" y="232940"/>
                  <a:pt x="221613" y="266701"/>
                  <a:pt x="173830" y="266701"/>
                </a:cubicBezTo>
                <a:cubicBezTo>
                  <a:pt x="126047" y="266701"/>
                  <a:pt x="87311" y="232940"/>
                  <a:pt x="87311" y="191294"/>
                </a:cubicBezTo>
                <a:cubicBezTo>
                  <a:pt x="87311" y="149648"/>
                  <a:pt x="126047" y="115887"/>
                  <a:pt x="173830" y="115887"/>
                </a:cubicBezTo>
                <a:close/>
                <a:moveTo>
                  <a:pt x="724693" y="0"/>
                </a:moveTo>
                <a:cubicBezTo>
                  <a:pt x="995101" y="0"/>
                  <a:pt x="1254693" y="32924"/>
                  <a:pt x="1449387" y="84138"/>
                </a:cubicBezTo>
                <a:cubicBezTo>
                  <a:pt x="1254693" y="43898"/>
                  <a:pt x="995101" y="21949"/>
                  <a:pt x="724693" y="21949"/>
                </a:cubicBezTo>
                <a:cubicBezTo>
                  <a:pt x="457891" y="21949"/>
                  <a:pt x="198299" y="43898"/>
                  <a:pt x="0" y="84138"/>
                </a:cubicBezTo>
                <a:cubicBezTo>
                  <a:pt x="198299" y="32924"/>
                  <a:pt x="457891" y="0"/>
                  <a:pt x="724693" y="0"/>
                </a:cubicBezTo>
                <a:close/>
              </a:path>
            </a:pathLst>
          </a:custGeom>
          <a:solidFill>
            <a:srgbClr val="1D3B5E"/>
          </a:solidFill>
          <a:ln>
            <a:noFill/>
          </a:ln>
        </p:spPr>
        <p:txBody>
          <a:bodyPr vert="horz" wrap="square" lIns="91440" tIns="45720" rIns="91440" bIns="45720" numCol="1" anchor="t" anchorCtr="0" compatLnSpc="1">
            <a:prstTxWarp prst="textNoShape">
              <a:avLst/>
            </a:prstTxWarp>
            <a:noAutofit/>
          </a:bodyPr>
          <a:lstStyle/>
          <a:p>
            <a:endParaRPr lang="en-US"/>
          </a:p>
        </p:txBody>
      </p:sp>
    </p:spTree>
    <p:extLst>
      <p:ext uri="{BB962C8B-B14F-4D97-AF65-F5344CB8AC3E}">
        <p14:creationId xmlns:p14="http://schemas.microsoft.com/office/powerpoint/2010/main" val="3191555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1B522D"/>
                </a:solidFill>
                <a:latin typeface="Arial"/>
                <a:cs typeface="Arial"/>
              </a:defRPr>
            </a:lvl1pPr>
          </a:lstStyle>
          <a:p>
            <a:endParaRPr/>
          </a:p>
        </p:txBody>
      </p:sp>
      <p:sp>
        <p:nvSpPr>
          <p:cNvPr id="3" name="Holder 3"/>
          <p:cNvSpPr>
            <a:spLocks noGrp="1"/>
          </p:cNvSpPr>
          <p:nvPr>
            <p:ph sz="half" idx="2"/>
          </p:nvPr>
        </p:nvSpPr>
        <p:spPr>
          <a:xfrm>
            <a:off x="609600" y="1577340"/>
            <a:ext cx="530352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3877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8/8/2023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156974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irds (sustainabilit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B43E2D5-2BAE-4A42-8F19-1F3612980F02}"/>
              </a:ext>
            </a:extLst>
          </p:cNvPr>
          <p:cNvSpPr/>
          <p:nvPr userDrawn="1"/>
        </p:nvSpPr>
        <p:spPr>
          <a:xfrm>
            <a:off x="0" y="0"/>
            <a:ext cx="12192000" cy="6858000"/>
          </a:xfrm>
          <a:prstGeom prst="rect">
            <a:avLst/>
          </a:prstGeom>
          <a:solidFill>
            <a:srgbClr val="1B5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8E70E3EC-F47D-49D4-8F85-B6C9B8D5BC99}"/>
              </a:ext>
            </a:extLst>
          </p:cNvPr>
          <p:cNvSpPr>
            <a:spLocks noGrp="1"/>
          </p:cNvSpPr>
          <p:nvPr>
            <p:ph type="title"/>
          </p:nvPr>
        </p:nvSpPr>
        <p:spPr>
          <a:xfrm>
            <a:off x="419100" y="365126"/>
            <a:ext cx="5243764" cy="749636"/>
          </a:xfrm>
        </p:spPr>
        <p:txBody>
          <a:bodyPr vert="horz" lIns="91440" tIns="45720" rIns="91440" bIns="45720" rtlCol="0" anchor="t">
            <a:noAutofit/>
          </a:bodyPr>
          <a:lstStyle>
            <a:lvl1pPr>
              <a:defRPr lang="en-US" sz="3600">
                <a:solidFill>
                  <a:schemeClr val="bg1"/>
                </a:solidFill>
              </a:defRPr>
            </a:lvl1pPr>
          </a:lstStyle>
          <a:p>
            <a:pPr lvl="0"/>
            <a:r>
              <a:rPr lang="en-US"/>
              <a:t>Click to edit Master title style</a:t>
            </a:r>
          </a:p>
        </p:txBody>
      </p:sp>
      <p:sp>
        <p:nvSpPr>
          <p:cNvPr id="5" name="Rectangle 4">
            <a:extLst>
              <a:ext uri="{FF2B5EF4-FFF2-40B4-BE49-F238E27FC236}">
                <a16:creationId xmlns:a16="http://schemas.microsoft.com/office/drawing/2014/main" id="{9544F9AE-4CF4-4C98-9F76-19F07A168A6D}"/>
              </a:ext>
            </a:extLst>
          </p:cNvPr>
          <p:cNvSpPr/>
          <p:nvPr userDrawn="1"/>
        </p:nvSpPr>
        <p:spPr>
          <a:xfrm>
            <a:off x="6079122" y="0"/>
            <a:ext cx="6112877" cy="3429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 name="Text Placeholder 9">
            <a:extLst>
              <a:ext uri="{FF2B5EF4-FFF2-40B4-BE49-F238E27FC236}">
                <a16:creationId xmlns:a16="http://schemas.microsoft.com/office/drawing/2014/main" id="{DF6C176A-F048-426E-9238-DB5396B88F27}"/>
              </a:ext>
            </a:extLst>
          </p:cNvPr>
          <p:cNvSpPr>
            <a:spLocks noGrp="1"/>
          </p:cNvSpPr>
          <p:nvPr>
            <p:ph type="body" sz="quarter" idx="12"/>
          </p:nvPr>
        </p:nvSpPr>
        <p:spPr>
          <a:xfrm>
            <a:off x="448719" y="2197100"/>
            <a:ext cx="4829218" cy="598177"/>
          </a:xfrm>
          <a:noFill/>
        </p:spPr>
        <p:txBody>
          <a:bodyPr wrap="square" rtlCol="0">
            <a:spAutoFit/>
          </a:bodyPr>
          <a:lstStyle>
            <a:lvl1pPr marL="0" indent="0">
              <a:buNone/>
              <a:defRPr lang="en-US" sz="2500" dirty="0" smtClean="0">
                <a:solidFill>
                  <a:schemeClr val="bg1"/>
                </a:solidFill>
              </a:defRPr>
            </a:lvl1pPr>
          </a:lstStyle>
          <a:p>
            <a:pPr marL="0" lvl="0">
              <a:lnSpc>
                <a:spcPts val="4500"/>
              </a:lnSpc>
            </a:pPr>
            <a:r>
              <a:rPr lang="en-US"/>
              <a:t>Click to edit Master text styles</a:t>
            </a:r>
          </a:p>
        </p:txBody>
      </p:sp>
      <p:sp>
        <p:nvSpPr>
          <p:cNvPr id="13" name="Content Placeholder 5">
            <a:extLst>
              <a:ext uri="{FF2B5EF4-FFF2-40B4-BE49-F238E27FC236}">
                <a16:creationId xmlns:a16="http://schemas.microsoft.com/office/drawing/2014/main" id="{9D21C1FC-302C-4048-B4B8-3C4A1967B225}"/>
              </a:ext>
            </a:extLst>
          </p:cNvPr>
          <p:cNvSpPr>
            <a:spLocks noGrp="1"/>
          </p:cNvSpPr>
          <p:nvPr>
            <p:ph sz="quarter" idx="13" hasCustomPrompt="1"/>
          </p:nvPr>
        </p:nvSpPr>
        <p:spPr>
          <a:xfrm>
            <a:off x="6078537" y="0"/>
            <a:ext cx="6113462" cy="3429000"/>
          </a:xfrm>
        </p:spPr>
        <p:txBody>
          <a:bodyPr/>
          <a:lstStyle>
            <a:lvl1pPr marL="0" indent="0">
              <a:buNone/>
              <a:defRPr>
                <a:solidFill>
                  <a:srgbClr val="1B522E"/>
                </a:solidFill>
              </a:defRPr>
            </a:lvl1pPr>
            <a:lvl2pPr>
              <a:defRPr>
                <a:solidFill>
                  <a:srgbClr val="1B3C69"/>
                </a:solidFill>
              </a:defRPr>
            </a:lvl2pPr>
            <a:lvl3pPr>
              <a:defRPr>
                <a:solidFill>
                  <a:srgbClr val="1B3C69"/>
                </a:solidFill>
              </a:defRPr>
            </a:lvl3pPr>
            <a:lvl4pPr>
              <a:defRPr>
                <a:solidFill>
                  <a:srgbClr val="1B3C69"/>
                </a:solidFill>
              </a:defRPr>
            </a:lvl4pPr>
            <a:lvl5pPr>
              <a:defRPr>
                <a:solidFill>
                  <a:srgbClr val="1B3C69"/>
                </a:solidFill>
              </a:defRPr>
            </a:lvl5pPr>
          </a:lstStyle>
          <a:p>
            <a:pPr lvl="0"/>
            <a:r>
              <a:rPr lang="en-US"/>
              <a:t>Leave blank or insert iconography or a graphic visual like a chart. </a:t>
            </a:r>
          </a:p>
        </p:txBody>
      </p:sp>
      <p:sp>
        <p:nvSpPr>
          <p:cNvPr id="14" name="Content Placeholder 5">
            <a:extLst>
              <a:ext uri="{FF2B5EF4-FFF2-40B4-BE49-F238E27FC236}">
                <a16:creationId xmlns:a16="http://schemas.microsoft.com/office/drawing/2014/main" id="{7EF803D5-CF5B-4B24-B127-B3026BABE747}"/>
              </a:ext>
            </a:extLst>
          </p:cNvPr>
          <p:cNvSpPr>
            <a:spLocks noGrp="1"/>
          </p:cNvSpPr>
          <p:nvPr>
            <p:ph sz="quarter" idx="14" hasCustomPrompt="1"/>
          </p:nvPr>
        </p:nvSpPr>
        <p:spPr>
          <a:xfrm>
            <a:off x="6078538" y="3429000"/>
            <a:ext cx="6113462" cy="3429000"/>
          </a:xfrm>
        </p:spPr>
        <p:txBody>
          <a:bodyPr/>
          <a:lstStyle>
            <a:lvl1pPr marL="0" indent="0">
              <a:buNone/>
              <a:defRPr>
                <a:solidFill>
                  <a:schemeClr val="bg1"/>
                </a:solidFill>
              </a:defRPr>
            </a:lvl1pPr>
            <a:lvl2pPr>
              <a:defRPr>
                <a:solidFill>
                  <a:srgbClr val="1B3C69"/>
                </a:solidFill>
              </a:defRPr>
            </a:lvl2pPr>
            <a:lvl3pPr>
              <a:defRPr>
                <a:solidFill>
                  <a:srgbClr val="1B3C69"/>
                </a:solidFill>
              </a:defRPr>
            </a:lvl3pPr>
            <a:lvl4pPr>
              <a:defRPr>
                <a:solidFill>
                  <a:srgbClr val="1B3C69"/>
                </a:solidFill>
              </a:defRPr>
            </a:lvl4pPr>
            <a:lvl5pPr>
              <a:defRPr>
                <a:solidFill>
                  <a:srgbClr val="1B3C69"/>
                </a:solidFill>
              </a:defRPr>
            </a:lvl5pPr>
          </a:lstStyle>
          <a:p>
            <a:pPr lvl="0"/>
            <a:r>
              <a:rPr lang="en-US"/>
              <a:t>Leave blank or insert iconography or a graphic visual like a chart. </a:t>
            </a:r>
          </a:p>
        </p:txBody>
      </p:sp>
      <p:sp>
        <p:nvSpPr>
          <p:cNvPr id="9" name="Slide Number Placeholder 3">
            <a:extLst>
              <a:ext uri="{FF2B5EF4-FFF2-40B4-BE49-F238E27FC236}">
                <a16:creationId xmlns:a16="http://schemas.microsoft.com/office/drawing/2014/main" id="{01F77FE7-95EB-4598-906D-EFA6EAE4840E}"/>
              </a:ext>
            </a:extLst>
          </p:cNvPr>
          <p:cNvSpPr txBox="1">
            <a:spLocks/>
          </p:cNvSpPr>
          <p:nvPr userDrawn="1"/>
        </p:nvSpPr>
        <p:spPr>
          <a:xfrm>
            <a:off x="11827170" y="6594703"/>
            <a:ext cx="364830" cy="263297"/>
          </a:xfrm>
          <a:prstGeom prst="rect">
            <a:avLst/>
          </a:prstGeom>
        </p:spPr>
        <p:txBody>
          <a:bodyPr vert="horz" lIns="91440" tIns="45720" rIns="91440" bIns="45720" rtlCol="0" anchor="ctr"/>
          <a:lstStyle>
            <a:defPPr>
              <a:defRPr lang="en-US"/>
            </a:defPPr>
            <a:lvl1pPr marL="0" algn="ctr" defTabSz="914400" rtl="0" eaLnBrk="1" latinLnBrk="0" hangingPunct="1">
              <a:defRPr lang="en-US" sz="1000" kern="1200" smtClean="0">
                <a:solidFill>
                  <a:schemeClr val="bg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0C8323C-CE65-4792-89F2-4F49F8D807A3}" type="slidenum">
              <a:rPr lang="en-US" smtClean="0"/>
              <a:pPr/>
              <a:t>‹#›</a:t>
            </a:fld>
            <a:endParaRPr lang="en-US"/>
          </a:p>
        </p:txBody>
      </p:sp>
      <p:sp>
        <p:nvSpPr>
          <p:cNvPr id="11" name="Hidden shape 2">
            <a:extLst>
              <a:ext uri="{FF2B5EF4-FFF2-40B4-BE49-F238E27FC236}">
                <a16:creationId xmlns:a16="http://schemas.microsoft.com/office/drawing/2014/main" id="{50E28435-2FD3-4F7C-9621-B5A0877C058E}"/>
              </a:ext>
            </a:extLst>
          </p:cNvPr>
          <p:cNvSpPr>
            <a:spLocks/>
          </p:cNvSpPr>
          <p:nvPr userDrawn="1"/>
        </p:nvSpPr>
        <p:spPr bwMode="auto">
          <a:xfrm>
            <a:off x="710599" y="6018075"/>
            <a:ext cx="1512887" cy="583282"/>
          </a:xfrm>
          <a:custGeom>
            <a:avLst/>
            <a:gdLst>
              <a:gd name="connsiteX0" fmla="*/ 1204118 w 1449387"/>
              <a:gd name="connsiteY0" fmla="*/ 390525 h 558800"/>
              <a:gd name="connsiteX1" fmla="*/ 1207557 w 1449387"/>
              <a:gd name="connsiteY1" fmla="*/ 401638 h 558800"/>
              <a:gd name="connsiteX2" fmla="*/ 1214436 w 1449387"/>
              <a:gd name="connsiteY2" fmla="*/ 423863 h 558800"/>
              <a:gd name="connsiteX3" fmla="*/ 1193799 w 1449387"/>
              <a:gd name="connsiteY3" fmla="*/ 423863 h 558800"/>
              <a:gd name="connsiteX4" fmla="*/ 1200678 w 1449387"/>
              <a:gd name="connsiteY4" fmla="*/ 401638 h 558800"/>
              <a:gd name="connsiteX5" fmla="*/ 1204118 w 1449387"/>
              <a:gd name="connsiteY5" fmla="*/ 390525 h 558800"/>
              <a:gd name="connsiteX6" fmla="*/ 968374 w 1449387"/>
              <a:gd name="connsiteY6" fmla="*/ 390525 h 558800"/>
              <a:gd name="connsiteX7" fmla="*/ 995362 w 1449387"/>
              <a:gd name="connsiteY7" fmla="*/ 417513 h 558800"/>
              <a:gd name="connsiteX8" fmla="*/ 968374 w 1449387"/>
              <a:gd name="connsiteY8" fmla="*/ 444501 h 558800"/>
              <a:gd name="connsiteX9" fmla="*/ 941386 w 1449387"/>
              <a:gd name="connsiteY9" fmla="*/ 417513 h 558800"/>
              <a:gd name="connsiteX10" fmla="*/ 968374 w 1449387"/>
              <a:gd name="connsiteY10" fmla="*/ 390525 h 558800"/>
              <a:gd name="connsiteX11" fmla="*/ 369887 w 1449387"/>
              <a:gd name="connsiteY11" fmla="*/ 390525 h 558800"/>
              <a:gd name="connsiteX12" fmla="*/ 396875 w 1449387"/>
              <a:gd name="connsiteY12" fmla="*/ 417513 h 558800"/>
              <a:gd name="connsiteX13" fmla="*/ 369887 w 1449387"/>
              <a:gd name="connsiteY13" fmla="*/ 444501 h 558800"/>
              <a:gd name="connsiteX14" fmla="*/ 342899 w 1449387"/>
              <a:gd name="connsiteY14" fmla="*/ 417513 h 558800"/>
              <a:gd name="connsiteX15" fmla="*/ 369887 w 1449387"/>
              <a:gd name="connsiteY15" fmla="*/ 390525 h 558800"/>
              <a:gd name="connsiteX16" fmla="*/ 238125 w 1449387"/>
              <a:gd name="connsiteY16" fmla="*/ 390525 h 558800"/>
              <a:gd name="connsiteX17" fmla="*/ 248841 w 1449387"/>
              <a:gd name="connsiteY17" fmla="*/ 390525 h 558800"/>
              <a:gd name="connsiteX18" fmla="*/ 259556 w 1449387"/>
              <a:gd name="connsiteY18" fmla="*/ 390525 h 558800"/>
              <a:gd name="connsiteX19" fmla="*/ 266700 w 1449387"/>
              <a:gd name="connsiteY19" fmla="*/ 401411 h 558800"/>
              <a:gd name="connsiteX20" fmla="*/ 252413 w 1449387"/>
              <a:gd name="connsiteY20" fmla="*/ 415925 h 558800"/>
              <a:gd name="connsiteX21" fmla="*/ 238125 w 1449387"/>
              <a:gd name="connsiteY21" fmla="*/ 415925 h 558800"/>
              <a:gd name="connsiteX22" fmla="*/ 238125 w 1449387"/>
              <a:gd name="connsiteY22" fmla="*/ 390525 h 558800"/>
              <a:gd name="connsiteX23" fmla="*/ 133349 w 1449387"/>
              <a:gd name="connsiteY23" fmla="*/ 390525 h 558800"/>
              <a:gd name="connsiteX24" fmla="*/ 147637 w 1449387"/>
              <a:gd name="connsiteY24" fmla="*/ 390525 h 558800"/>
              <a:gd name="connsiteX25" fmla="*/ 161924 w 1449387"/>
              <a:gd name="connsiteY25" fmla="*/ 404812 h 558800"/>
              <a:gd name="connsiteX26" fmla="*/ 147637 w 1449387"/>
              <a:gd name="connsiteY26" fmla="*/ 419100 h 558800"/>
              <a:gd name="connsiteX27" fmla="*/ 133349 w 1449387"/>
              <a:gd name="connsiteY27" fmla="*/ 419100 h 558800"/>
              <a:gd name="connsiteX28" fmla="*/ 133349 w 1449387"/>
              <a:gd name="connsiteY28" fmla="*/ 390525 h 558800"/>
              <a:gd name="connsiteX29" fmla="*/ 1287462 w 1449387"/>
              <a:gd name="connsiteY29" fmla="*/ 379413 h 558800"/>
              <a:gd name="connsiteX30" fmla="*/ 1287462 w 1449387"/>
              <a:gd name="connsiteY30" fmla="*/ 455613 h 558800"/>
              <a:gd name="connsiteX31" fmla="*/ 1327149 w 1449387"/>
              <a:gd name="connsiteY31" fmla="*/ 455613 h 558800"/>
              <a:gd name="connsiteX32" fmla="*/ 1327149 w 1449387"/>
              <a:gd name="connsiteY32" fmla="*/ 444500 h 558800"/>
              <a:gd name="connsiteX33" fmla="*/ 1293812 w 1449387"/>
              <a:gd name="connsiteY33" fmla="*/ 444500 h 558800"/>
              <a:gd name="connsiteX34" fmla="*/ 1293812 w 1449387"/>
              <a:gd name="connsiteY34" fmla="*/ 379413 h 558800"/>
              <a:gd name="connsiteX35" fmla="*/ 1196974 w 1449387"/>
              <a:gd name="connsiteY35" fmla="*/ 379413 h 558800"/>
              <a:gd name="connsiteX36" fmla="*/ 1171574 w 1449387"/>
              <a:gd name="connsiteY36" fmla="*/ 455613 h 558800"/>
              <a:gd name="connsiteX37" fmla="*/ 1182686 w 1449387"/>
              <a:gd name="connsiteY37" fmla="*/ 455613 h 558800"/>
              <a:gd name="connsiteX38" fmla="*/ 1189036 w 1449387"/>
              <a:gd name="connsiteY38" fmla="*/ 434975 h 558800"/>
              <a:gd name="connsiteX39" fmla="*/ 1214436 w 1449387"/>
              <a:gd name="connsiteY39" fmla="*/ 434975 h 558800"/>
              <a:gd name="connsiteX40" fmla="*/ 1225549 w 1449387"/>
              <a:gd name="connsiteY40" fmla="*/ 455613 h 558800"/>
              <a:gd name="connsiteX41" fmla="*/ 1233486 w 1449387"/>
              <a:gd name="connsiteY41" fmla="*/ 455613 h 558800"/>
              <a:gd name="connsiteX42" fmla="*/ 1208086 w 1449387"/>
              <a:gd name="connsiteY42" fmla="*/ 379413 h 558800"/>
              <a:gd name="connsiteX43" fmla="*/ 1060449 w 1449387"/>
              <a:gd name="connsiteY43" fmla="*/ 379413 h 558800"/>
              <a:gd name="connsiteX44" fmla="*/ 1060449 w 1449387"/>
              <a:gd name="connsiteY44" fmla="*/ 455613 h 558800"/>
              <a:gd name="connsiteX45" fmla="*/ 1071165 w 1449387"/>
              <a:gd name="connsiteY45" fmla="*/ 455613 h 558800"/>
              <a:gd name="connsiteX46" fmla="*/ 1071165 w 1449387"/>
              <a:gd name="connsiteY46" fmla="*/ 408442 h 558800"/>
              <a:gd name="connsiteX47" fmla="*/ 1071165 w 1449387"/>
              <a:gd name="connsiteY47" fmla="*/ 397556 h 558800"/>
              <a:gd name="connsiteX48" fmla="*/ 1074737 w 1449387"/>
              <a:gd name="connsiteY48" fmla="*/ 408442 h 558800"/>
              <a:gd name="connsiteX49" fmla="*/ 1106883 w 1449387"/>
              <a:gd name="connsiteY49" fmla="*/ 455613 h 558800"/>
              <a:gd name="connsiteX50" fmla="*/ 1117599 w 1449387"/>
              <a:gd name="connsiteY50" fmla="*/ 455613 h 558800"/>
              <a:gd name="connsiteX51" fmla="*/ 1117599 w 1449387"/>
              <a:gd name="connsiteY51" fmla="*/ 379413 h 558800"/>
              <a:gd name="connsiteX52" fmla="*/ 1106883 w 1449387"/>
              <a:gd name="connsiteY52" fmla="*/ 379413 h 558800"/>
              <a:gd name="connsiteX53" fmla="*/ 1106883 w 1449387"/>
              <a:gd name="connsiteY53" fmla="*/ 430213 h 558800"/>
              <a:gd name="connsiteX54" fmla="*/ 1110455 w 1449387"/>
              <a:gd name="connsiteY54" fmla="*/ 437470 h 558800"/>
              <a:gd name="connsiteX55" fmla="*/ 1103312 w 1449387"/>
              <a:gd name="connsiteY55" fmla="*/ 430213 h 558800"/>
              <a:gd name="connsiteX56" fmla="*/ 1071165 w 1449387"/>
              <a:gd name="connsiteY56" fmla="*/ 379413 h 558800"/>
              <a:gd name="connsiteX57" fmla="*/ 1060449 w 1449387"/>
              <a:gd name="connsiteY57" fmla="*/ 379413 h 558800"/>
              <a:gd name="connsiteX58" fmla="*/ 968374 w 1449387"/>
              <a:gd name="connsiteY58" fmla="*/ 379413 h 558800"/>
              <a:gd name="connsiteX59" fmla="*/ 930274 w 1449387"/>
              <a:gd name="connsiteY59" fmla="*/ 417513 h 558800"/>
              <a:gd name="connsiteX60" fmla="*/ 968374 w 1449387"/>
              <a:gd name="connsiteY60" fmla="*/ 455613 h 558800"/>
              <a:gd name="connsiteX61" fmla="*/ 1006474 w 1449387"/>
              <a:gd name="connsiteY61" fmla="*/ 417513 h 558800"/>
              <a:gd name="connsiteX62" fmla="*/ 968374 w 1449387"/>
              <a:gd name="connsiteY62" fmla="*/ 379413 h 558800"/>
              <a:gd name="connsiteX63" fmla="*/ 862012 w 1449387"/>
              <a:gd name="connsiteY63" fmla="*/ 379413 h 558800"/>
              <a:gd name="connsiteX64" fmla="*/ 862012 w 1449387"/>
              <a:gd name="connsiteY64" fmla="*/ 455613 h 558800"/>
              <a:gd name="connsiteX65" fmla="*/ 873124 w 1449387"/>
              <a:gd name="connsiteY65" fmla="*/ 455613 h 558800"/>
              <a:gd name="connsiteX66" fmla="*/ 873124 w 1449387"/>
              <a:gd name="connsiteY66" fmla="*/ 379413 h 558800"/>
              <a:gd name="connsiteX67" fmla="*/ 778851 w 1449387"/>
              <a:gd name="connsiteY67" fmla="*/ 379413 h 558800"/>
              <a:gd name="connsiteX68" fmla="*/ 757603 w 1449387"/>
              <a:gd name="connsiteY68" fmla="*/ 401184 h 558800"/>
              <a:gd name="connsiteX69" fmla="*/ 793016 w 1449387"/>
              <a:gd name="connsiteY69" fmla="*/ 433842 h 558800"/>
              <a:gd name="connsiteX70" fmla="*/ 778851 w 1449387"/>
              <a:gd name="connsiteY70" fmla="*/ 444727 h 558800"/>
              <a:gd name="connsiteX71" fmla="*/ 761145 w 1449387"/>
              <a:gd name="connsiteY71" fmla="*/ 437470 h 558800"/>
              <a:gd name="connsiteX72" fmla="*/ 754062 w 1449387"/>
              <a:gd name="connsiteY72" fmla="*/ 444727 h 558800"/>
              <a:gd name="connsiteX73" fmla="*/ 778851 w 1449387"/>
              <a:gd name="connsiteY73" fmla="*/ 455613 h 558800"/>
              <a:gd name="connsiteX74" fmla="*/ 800099 w 1449387"/>
              <a:gd name="connsiteY74" fmla="*/ 433842 h 558800"/>
              <a:gd name="connsiteX75" fmla="*/ 768227 w 1449387"/>
              <a:gd name="connsiteY75" fmla="*/ 401184 h 558800"/>
              <a:gd name="connsiteX76" fmla="*/ 778851 w 1449387"/>
              <a:gd name="connsiteY76" fmla="*/ 390299 h 558800"/>
              <a:gd name="connsiteX77" fmla="*/ 796558 w 1449387"/>
              <a:gd name="connsiteY77" fmla="*/ 393927 h 558800"/>
              <a:gd name="connsiteX78" fmla="*/ 800099 w 1449387"/>
              <a:gd name="connsiteY78" fmla="*/ 386670 h 558800"/>
              <a:gd name="connsiteX79" fmla="*/ 778851 w 1449387"/>
              <a:gd name="connsiteY79" fmla="*/ 379413 h 558800"/>
              <a:gd name="connsiteX80" fmla="*/ 681036 w 1449387"/>
              <a:gd name="connsiteY80" fmla="*/ 379413 h 558800"/>
              <a:gd name="connsiteX81" fmla="*/ 659265 w 1449387"/>
              <a:gd name="connsiteY81" fmla="*/ 401184 h 558800"/>
              <a:gd name="connsiteX82" fmla="*/ 695550 w 1449387"/>
              <a:gd name="connsiteY82" fmla="*/ 433842 h 558800"/>
              <a:gd name="connsiteX83" fmla="*/ 681036 w 1449387"/>
              <a:gd name="connsiteY83" fmla="*/ 444727 h 558800"/>
              <a:gd name="connsiteX84" fmla="*/ 662893 w 1449387"/>
              <a:gd name="connsiteY84" fmla="*/ 437470 h 558800"/>
              <a:gd name="connsiteX85" fmla="*/ 655636 w 1449387"/>
              <a:gd name="connsiteY85" fmla="*/ 444727 h 558800"/>
              <a:gd name="connsiteX86" fmla="*/ 681036 w 1449387"/>
              <a:gd name="connsiteY86" fmla="*/ 455613 h 558800"/>
              <a:gd name="connsiteX87" fmla="*/ 706436 w 1449387"/>
              <a:gd name="connsiteY87" fmla="*/ 433842 h 558800"/>
              <a:gd name="connsiteX88" fmla="*/ 670150 w 1449387"/>
              <a:gd name="connsiteY88" fmla="*/ 401184 h 558800"/>
              <a:gd name="connsiteX89" fmla="*/ 681036 w 1449387"/>
              <a:gd name="connsiteY89" fmla="*/ 390299 h 558800"/>
              <a:gd name="connsiteX90" fmla="*/ 699179 w 1449387"/>
              <a:gd name="connsiteY90" fmla="*/ 393927 h 558800"/>
              <a:gd name="connsiteX91" fmla="*/ 702807 w 1449387"/>
              <a:gd name="connsiteY91" fmla="*/ 386670 h 558800"/>
              <a:gd name="connsiteX92" fmla="*/ 681036 w 1449387"/>
              <a:gd name="connsiteY92" fmla="*/ 379413 h 558800"/>
              <a:gd name="connsiteX93" fmla="*/ 561974 w 1449387"/>
              <a:gd name="connsiteY93" fmla="*/ 379413 h 558800"/>
              <a:gd name="connsiteX94" fmla="*/ 561974 w 1449387"/>
              <a:gd name="connsiteY94" fmla="*/ 455613 h 558800"/>
              <a:gd name="connsiteX95" fmla="*/ 606424 w 1449387"/>
              <a:gd name="connsiteY95" fmla="*/ 455613 h 558800"/>
              <a:gd name="connsiteX96" fmla="*/ 606424 w 1449387"/>
              <a:gd name="connsiteY96" fmla="*/ 444500 h 558800"/>
              <a:gd name="connsiteX97" fmla="*/ 573087 w 1449387"/>
              <a:gd name="connsiteY97" fmla="*/ 444500 h 558800"/>
              <a:gd name="connsiteX98" fmla="*/ 573087 w 1449387"/>
              <a:gd name="connsiteY98" fmla="*/ 423863 h 558800"/>
              <a:gd name="connsiteX99" fmla="*/ 598487 w 1449387"/>
              <a:gd name="connsiteY99" fmla="*/ 423863 h 558800"/>
              <a:gd name="connsiteX100" fmla="*/ 598487 w 1449387"/>
              <a:gd name="connsiteY100" fmla="*/ 412750 h 558800"/>
              <a:gd name="connsiteX101" fmla="*/ 573087 w 1449387"/>
              <a:gd name="connsiteY101" fmla="*/ 412750 h 558800"/>
              <a:gd name="connsiteX102" fmla="*/ 573087 w 1449387"/>
              <a:gd name="connsiteY102" fmla="*/ 390525 h 558800"/>
              <a:gd name="connsiteX103" fmla="*/ 606424 w 1449387"/>
              <a:gd name="connsiteY103" fmla="*/ 390525 h 558800"/>
              <a:gd name="connsiteX104" fmla="*/ 606424 w 1449387"/>
              <a:gd name="connsiteY104" fmla="*/ 379413 h 558800"/>
              <a:gd name="connsiteX105" fmla="*/ 465137 w 1449387"/>
              <a:gd name="connsiteY105" fmla="*/ 379413 h 558800"/>
              <a:gd name="connsiteX106" fmla="*/ 465137 w 1449387"/>
              <a:gd name="connsiteY106" fmla="*/ 455613 h 558800"/>
              <a:gd name="connsiteX107" fmla="*/ 476249 w 1449387"/>
              <a:gd name="connsiteY107" fmla="*/ 455613 h 558800"/>
              <a:gd name="connsiteX108" fmla="*/ 476249 w 1449387"/>
              <a:gd name="connsiteY108" fmla="*/ 423863 h 558800"/>
              <a:gd name="connsiteX109" fmla="*/ 501649 w 1449387"/>
              <a:gd name="connsiteY109" fmla="*/ 423863 h 558800"/>
              <a:gd name="connsiteX110" fmla="*/ 501649 w 1449387"/>
              <a:gd name="connsiteY110" fmla="*/ 415925 h 558800"/>
              <a:gd name="connsiteX111" fmla="*/ 476249 w 1449387"/>
              <a:gd name="connsiteY111" fmla="*/ 415925 h 558800"/>
              <a:gd name="connsiteX112" fmla="*/ 476249 w 1449387"/>
              <a:gd name="connsiteY112" fmla="*/ 390525 h 558800"/>
              <a:gd name="connsiteX113" fmla="*/ 504824 w 1449387"/>
              <a:gd name="connsiteY113" fmla="*/ 390525 h 558800"/>
              <a:gd name="connsiteX114" fmla="*/ 504824 w 1449387"/>
              <a:gd name="connsiteY114" fmla="*/ 379413 h 558800"/>
              <a:gd name="connsiteX115" fmla="*/ 369886 w 1449387"/>
              <a:gd name="connsiteY115" fmla="*/ 379413 h 558800"/>
              <a:gd name="connsiteX116" fmla="*/ 331786 w 1449387"/>
              <a:gd name="connsiteY116" fmla="*/ 417513 h 558800"/>
              <a:gd name="connsiteX117" fmla="*/ 369886 w 1449387"/>
              <a:gd name="connsiteY117" fmla="*/ 455613 h 558800"/>
              <a:gd name="connsiteX118" fmla="*/ 407986 w 1449387"/>
              <a:gd name="connsiteY118" fmla="*/ 417513 h 558800"/>
              <a:gd name="connsiteX119" fmla="*/ 369886 w 1449387"/>
              <a:gd name="connsiteY119" fmla="*/ 379413 h 558800"/>
              <a:gd name="connsiteX120" fmla="*/ 227012 w 1449387"/>
              <a:gd name="connsiteY120" fmla="*/ 379413 h 558800"/>
              <a:gd name="connsiteX121" fmla="*/ 227012 w 1449387"/>
              <a:gd name="connsiteY121" fmla="*/ 455613 h 558800"/>
              <a:gd name="connsiteX122" fmla="*/ 237807 w 1449387"/>
              <a:gd name="connsiteY122" fmla="*/ 455613 h 558800"/>
              <a:gd name="connsiteX123" fmla="*/ 237807 w 1449387"/>
              <a:gd name="connsiteY123" fmla="*/ 426584 h 558800"/>
              <a:gd name="connsiteX124" fmla="*/ 255799 w 1449387"/>
              <a:gd name="connsiteY124" fmla="*/ 426584 h 558800"/>
              <a:gd name="connsiteX125" fmla="*/ 270192 w 1449387"/>
              <a:gd name="connsiteY125" fmla="*/ 455613 h 558800"/>
              <a:gd name="connsiteX126" fmla="*/ 280987 w 1449387"/>
              <a:gd name="connsiteY126" fmla="*/ 455613 h 558800"/>
              <a:gd name="connsiteX127" fmla="*/ 266594 w 1449387"/>
              <a:gd name="connsiteY127" fmla="*/ 426584 h 558800"/>
              <a:gd name="connsiteX128" fmla="*/ 262995 w 1449387"/>
              <a:gd name="connsiteY128" fmla="*/ 422956 h 558800"/>
              <a:gd name="connsiteX129" fmla="*/ 277389 w 1449387"/>
              <a:gd name="connsiteY129" fmla="*/ 401184 h 558800"/>
              <a:gd name="connsiteX130" fmla="*/ 262995 w 1449387"/>
              <a:gd name="connsiteY130" fmla="*/ 383042 h 558800"/>
              <a:gd name="connsiteX131" fmla="*/ 252200 w 1449387"/>
              <a:gd name="connsiteY131" fmla="*/ 379413 h 558800"/>
              <a:gd name="connsiteX132" fmla="*/ 227012 w 1449387"/>
              <a:gd name="connsiteY132" fmla="*/ 379413 h 558800"/>
              <a:gd name="connsiteX133" fmla="*/ 122236 w 1449387"/>
              <a:gd name="connsiteY133" fmla="*/ 379413 h 558800"/>
              <a:gd name="connsiteX134" fmla="*/ 122236 w 1449387"/>
              <a:gd name="connsiteY134" fmla="*/ 455613 h 558800"/>
              <a:gd name="connsiteX135" fmla="*/ 133122 w 1449387"/>
              <a:gd name="connsiteY135" fmla="*/ 455613 h 558800"/>
              <a:gd name="connsiteX136" fmla="*/ 133122 w 1449387"/>
              <a:gd name="connsiteY136" fmla="*/ 426584 h 558800"/>
              <a:gd name="connsiteX137" fmla="*/ 151265 w 1449387"/>
              <a:gd name="connsiteY137" fmla="*/ 426584 h 558800"/>
              <a:gd name="connsiteX138" fmla="*/ 173036 w 1449387"/>
              <a:gd name="connsiteY138" fmla="*/ 404813 h 558800"/>
              <a:gd name="connsiteX139" fmla="*/ 151265 w 1449387"/>
              <a:gd name="connsiteY139" fmla="*/ 379413 h 558800"/>
              <a:gd name="connsiteX140" fmla="*/ 122236 w 1449387"/>
              <a:gd name="connsiteY140" fmla="*/ 379413 h 558800"/>
              <a:gd name="connsiteX141" fmla="*/ 0 w 1449387"/>
              <a:gd name="connsiteY141" fmla="*/ 320675 h 558800"/>
              <a:gd name="connsiteX142" fmla="*/ 1449387 w 1449387"/>
              <a:gd name="connsiteY142" fmla="*/ 320675 h 558800"/>
              <a:gd name="connsiteX143" fmla="*/ 1449387 w 1449387"/>
              <a:gd name="connsiteY143" fmla="*/ 496521 h 558800"/>
              <a:gd name="connsiteX144" fmla="*/ 1445782 w 1449387"/>
              <a:gd name="connsiteY144" fmla="*/ 496521 h 558800"/>
              <a:gd name="connsiteX145" fmla="*/ 724694 w 1449387"/>
              <a:gd name="connsiteY145" fmla="*/ 558800 h 558800"/>
              <a:gd name="connsiteX146" fmla="*/ 3605 w 1449387"/>
              <a:gd name="connsiteY146" fmla="*/ 496521 h 558800"/>
              <a:gd name="connsiteX147" fmla="*/ 0 w 1449387"/>
              <a:gd name="connsiteY147" fmla="*/ 496521 h 558800"/>
              <a:gd name="connsiteX148" fmla="*/ 0 w 1449387"/>
              <a:gd name="connsiteY148" fmla="*/ 320675 h 558800"/>
              <a:gd name="connsiteX149" fmla="*/ 1185862 w 1449387"/>
              <a:gd name="connsiteY149" fmla="*/ 204789 h 558800"/>
              <a:gd name="connsiteX150" fmla="*/ 1171348 w 1449387"/>
              <a:gd name="connsiteY150" fmla="*/ 208418 h 558800"/>
              <a:gd name="connsiteX151" fmla="*/ 1164091 w 1449387"/>
              <a:gd name="connsiteY151" fmla="*/ 219303 h 558800"/>
              <a:gd name="connsiteX152" fmla="*/ 1171348 w 1449387"/>
              <a:gd name="connsiteY152" fmla="*/ 230189 h 558800"/>
              <a:gd name="connsiteX153" fmla="*/ 1185862 w 1449387"/>
              <a:gd name="connsiteY153" fmla="*/ 204789 h 558800"/>
              <a:gd name="connsiteX154" fmla="*/ 962025 w 1449387"/>
              <a:gd name="connsiteY154" fmla="*/ 182563 h 558800"/>
              <a:gd name="connsiteX155" fmla="*/ 998537 w 1449387"/>
              <a:gd name="connsiteY155" fmla="*/ 182563 h 558800"/>
              <a:gd name="connsiteX156" fmla="*/ 987425 w 1449387"/>
              <a:gd name="connsiteY156" fmla="*/ 204788 h 558800"/>
              <a:gd name="connsiteX157" fmla="*/ 952500 w 1449387"/>
              <a:gd name="connsiteY157" fmla="*/ 204788 h 558800"/>
              <a:gd name="connsiteX158" fmla="*/ 649288 w 1449387"/>
              <a:gd name="connsiteY158" fmla="*/ 182563 h 558800"/>
              <a:gd name="connsiteX159" fmla="*/ 635000 w 1449387"/>
              <a:gd name="connsiteY159" fmla="*/ 204544 h 558800"/>
              <a:gd name="connsiteX160" fmla="*/ 645716 w 1449387"/>
              <a:gd name="connsiteY160" fmla="*/ 230188 h 558800"/>
              <a:gd name="connsiteX161" fmla="*/ 663575 w 1449387"/>
              <a:gd name="connsiteY161" fmla="*/ 204544 h 558800"/>
              <a:gd name="connsiteX162" fmla="*/ 649288 w 1449387"/>
              <a:gd name="connsiteY162" fmla="*/ 182563 h 558800"/>
              <a:gd name="connsiteX163" fmla="*/ 734787 w 1449387"/>
              <a:gd name="connsiteY163" fmla="*/ 177800 h 558800"/>
              <a:gd name="connsiteX164" fmla="*/ 723901 w 1449387"/>
              <a:gd name="connsiteY164" fmla="*/ 193675 h 558800"/>
              <a:gd name="connsiteX165" fmla="*/ 749301 w 1449387"/>
              <a:gd name="connsiteY165" fmla="*/ 193675 h 558800"/>
              <a:gd name="connsiteX166" fmla="*/ 745672 w 1449387"/>
              <a:gd name="connsiteY166" fmla="*/ 181769 h 558800"/>
              <a:gd name="connsiteX167" fmla="*/ 734787 w 1449387"/>
              <a:gd name="connsiteY167" fmla="*/ 177800 h 558800"/>
              <a:gd name="connsiteX168" fmla="*/ 1222772 w 1449387"/>
              <a:gd name="connsiteY168" fmla="*/ 168275 h 558800"/>
              <a:gd name="connsiteX169" fmla="*/ 1251347 w 1449387"/>
              <a:gd name="connsiteY169" fmla="*/ 168275 h 558800"/>
              <a:gd name="connsiteX170" fmla="*/ 1251347 w 1449387"/>
              <a:gd name="connsiteY170" fmla="*/ 179161 h 558800"/>
              <a:gd name="connsiteX171" fmla="*/ 1276350 w 1449387"/>
              <a:gd name="connsiteY171" fmla="*/ 168275 h 558800"/>
              <a:gd name="connsiteX172" fmla="*/ 1272778 w 1449387"/>
              <a:gd name="connsiteY172" fmla="*/ 190046 h 558800"/>
              <a:gd name="connsiteX173" fmla="*/ 1269206 w 1449387"/>
              <a:gd name="connsiteY173" fmla="*/ 190046 h 558800"/>
              <a:gd name="connsiteX174" fmla="*/ 1247775 w 1449387"/>
              <a:gd name="connsiteY174" fmla="*/ 215446 h 558800"/>
              <a:gd name="connsiteX175" fmla="*/ 1247775 w 1449387"/>
              <a:gd name="connsiteY175" fmla="*/ 244475 h 558800"/>
              <a:gd name="connsiteX176" fmla="*/ 1219200 w 1449387"/>
              <a:gd name="connsiteY176" fmla="*/ 244475 h 558800"/>
              <a:gd name="connsiteX177" fmla="*/ 1222772 w 1449387"/>
              <a:gd name="connsiteY177" fmla="*/ 186418 h 558800"/>
              <a:gd name="connsiteX178" fmla="*/ 1222772 w 1449387"/>
              <a:gd name="connsiteY178" fmla="*/ 168275 h 558800"/>
              <a:gd name="connsiteX179" fmla="*/ 868362 w 1449387"/>
              <a:gd name="connsiteY179" fmla="*/ 168275 h 558800"/>
              <a:gd name="connsiteX180" fmla="*/ 901699 w 1449387"/>
              <a:gd name="connsiteY180" fmla="*/ 168275 h 558800"/>
              <a:gd name="connsiteX181" fmla="*/ 912812 w 1449387"/>
              <a:gd name="connsiteY181" fmla="*/ 214313 h 558800"/>
              <a:gd name="connsiteX182" fmla="*/ 933449 w 1449387"/>
              <a:gd name="connsiteY182" fmla="*/ 168275 h 558800"/>
              <a:gd name="connsiteX183" fmla="*/ 958849 w 1449387"/>
              <a:gd name="connsiteY183" fmla="*/ 168275 h 558800"/>
              <a:gd name="connsiteX184" fmla="*/ 904874 w 1449387"/>
              <a:gd name="connsiteY184" fmla="*/ 280988 h 558800"/>
              <a:gd name="connsiteX185" fmla="*/ 879474 w 1449387"/>
              <a:gd name="connsiteY185" fmla="*/ 280988 h 558800"/>
              <a:gd name="connsiteX186" fmla="*/ 893762 w 1449387"/>
              <a:gd name="connsiteY186" fmla="*/ 244475 h 558800"/>
              <a:gd name="connsiteX187" fmla="*/ 781984 w 1449387"/>
              <a:gd name="connsiteY187" fmla="*/ 168275 h 558800"/>
              <a:gd name="connsiteX188" fmla="*/ 807477 w 1449387"/>
              <a:gd name="connsiteY188" fmla="*/ 168275 h 558800"/>
              <a:gd name="connsiteX189" fmla="*/ 811119 w 1449387"/>
              <a:gd name="connsiteY189" fmla="*/ 179161 h 558800"/>
              <a:gd name="connsiteX190" fmla="*/ 836612 w 1449387"/>
              <a:gd name="connsiteY190" fmla="*/ 168275 h 558800"/>
              <a:gd name="connsiteX191" fmla="*/ 832970 w 1449387"/>
              <a:gd name="connsiteY191" fmla="*/ 190046 h 558800"/>
              <a:gd name="connsiteX192" fmla="*/ 829328 w 1449387"/>
              <a:gd name="connsiteY192" fmla="*/ 190046 h 558800"/>
              <a:gd name="connsiteX193" fmla="*/ 807477 w 1449387"/>
              <a:gd name="connsiteY193" fmla="*/ 215446 h 558800"/>
              <a:gd name="connsiteX194" fmla="*/ 807477 w 1449387"/>
              <a:gd name="connsiteY194" fmla="*/ 244475 h 558800"/>
              <a:gd name="connsiteX195" fmla="*/ 774700 w 1449387"/>
              <a:gd name="connsiteY195" fmla="*/ 244475 h 558800"/>
              <a:gd name="connsiteX196" fmla="*/ 781984 w 1449387"/>
              <a:gd name="connsiteY196" fmla="*/ 186418 h 558800"/>
              <a:gd name="connsiteX197" fmla="*/ 781984 w 1449387"/>
              <a:gd name="connsiteY197" fmla="*/ 168275 h 558800"/>
              <a:gd name="connsiteX198" fmla="*/ 436562 w 1449387"/>
              <a:gd name="connsiteY198" fmla="*/ 168275 h 558800"/>
              <a:gd name="connsiteX199" fmla="*/ 461962 w 1449387"/>
              <a:gd name="connsiteY199" fmla="*/ 168275 h 558800"/>
              <a:gd name="connsiteX200" fmla="*/ 457200 w 1449387"/>
              <a:gd name="connsiteY200" fmla="*/ 244475 h 558800"/>
              <a:gd name="connsiteX201" fmla="*/ 428625 w 1449387"/>
              <a:gd name="connsiteY201" fmla="*/ 244475 h 558800"/>
              <a:gd name="connsiteX202" fmla="*/ 1181965 w 1449387"/>
              <a:gd name="connsiteY202" fmla="*/ 163514 h 558800"/>
              <a:gd name="connsiteX203" fmla="*/ 1214437 w 1449387"/>
              <a:gd name="connsiteY203" fmla="*/ 189275 h 558800"/>
              <a:gd name="connsiteX204" fmla="*/ 1210829 w 1449387"/>
              <a:gd name="connsiteY204" fmla="*/ 226076 h 558800"/>
              <a:gd name="connsiteX205" fmla="*/ 1210829 w 1449387"/>
              <a:gd name="connsiteY205" fmla="*/ 244477 h 558800"/>
              <a:gd name="connsiteX206" fmla="*/ 1185573 w 1449387"/>
              <a:gd name="connsiteY206" fmla="*/ 244477 h 558800"/>
              <a:gd name="connsiteX207" fmla="*/ 1181965 w 1449387"/>
              <a:gd name="connsiteY207" fmla="*/ 233437 h 558800"/>
              <a:gd name="connsiteX208" fmla="*/ 1160318 w 1449387"/>
              <a:gd name="connsiteY208" fmla="*/ 244477 h 558800"/>
              <a:gd name="connsiteX209" fmla="*/ 1135062 w 1449387"/>
              <a:gd name="connsiteY209" fmla="*/ 218716 h 558800"/>
              <a:gd name="connsiteX210" fmla="*/ 1178358 w 1449387"/>
              <a:gd name="connsiteY210" fmla="*/ 192955 h 558800"/>
              <a:gd name="connsiteX211" fmla="*/ 1185573 w 1449387"/>
              <a:gd name="connsiteY211" fmla="*/ 192955 h 558800"/>
              <a:gd name="connsiteX212" fmla="*/ 1178358 w 1449387"/>
              <a:gd name="connsiteY212" fmla="*/ 174554 h 558800"/>
              <a:gd name="connsiteX213" fmla="*/ 1167534 w 1449387"/>
              <a:gd name="connsiteY213" fmla="*/ 189275 h 558800"/>
              <a:gd name="connsiteX214" fmla="*/ 1142278 w 1449387"/>
              <a:gd name="connsiteY214" fmla="*/ 189275 h 558800"/>
              <a:gd name="connsiteX215" fmla="*/ 1153102 w 1449387"/>
              <a:gd name="connsiteY215" fmla="*/ 167194 h 558800"/>
              <a:gd name="connsiteX216" fmla="*/ 1181965 w 1449387"/>
              <a:gd name="connsiteY216" fmla="*/ 163514 h 558800"/>
              <a:gd name="connsiteX217" fmla="*/ 739445 w 1449387"/>
              <a:gd name="connsiteY217" fmla="*/ 163513 h 558800"/>
              <a:gd name="connsiteX218" fmla="*/ 775825 w 1449387"/>
              <a:gd name="connsiteY218" fmla="*/ 207675 h 558800"/>
              <a:gd name="connsiteX219" fmla="*/ 721255 w 1449387"/>
              <a:gd name="connsiteY219" fmla="*/ 207675 h 558800"/>
              <a:gd name="connsiteX220" fmla="*/ 735807 w 1449387"/>
              <a:gd name="connsiteY220" fmla="*/ 229755 h 558800"/>
              <a:gd name="connsiteX221" fmla="*/ 746721 w 1449387"/>
              <a:gd name="connsiteY221" fmla="*/ 218715 h 558800"/>
              <a:gd name="connsiteX222" fmla="*/ 775825 w 1449387"/>
              <a:gd name="connsiteY222" fmla="*/ 218715 h 558800"/>
              <a:gd name="connsiteX223" fmla="*/ 761273 w 1449387"/>
              <a:gd name="connsiteY223" fmla="*/ 240796 h 558800"/>
              <a:gd name="connsiteX224" fmla="*/ 735807 w 1449387"/>
              <a:gd name="connsiteY224" fmla="*/ 244476 h 558800"/>
              <a:gd name="connsiteX225" fmla="*/ 695789 w 1449387"/>
              <a:gd name="connsiteY225" fmla="*/ 200314 h 558800"/>
              <a:gd name="connsiteX226" fmla="*/ 739445 w 1449387"/>
              <a:gd name="connsiteY226" fmla="*/ 163513 h 558800"/>
              <a:gd name="connsiteX227" fmla="*/ 522857 w 1449387"/>
              <a:gd name="connsiteY227" fmla="*/ 163513 h 558800"/>
              <a:gd name="connsiteX228" fmla="*/ 547931 w 1449387"/>
              <a:gd name="connsiteY228" fmla="*/ 178234 h 558800"/>
              <a:gd name="connsiteX229" fmla="*/ 573006 w 1449387"/>
              <a:gd name="connsiteY229" fmla="*/ 163513 h 558800"/>
              <a:gd name="connsiteX230" fmla="*/ 601662 w 1449387"/>
              <a:gd name="connsiteY230" fmla="*/ 192954 h 558800"/>
              <a:gd name="connsiteX231" fmla="*/ 598080 w 1449387"/>
              <a:gd name="connsiteY231" fmla="*/ 244476 h 558800"/>
              <a:gd name="connsiteX232" fmla="*/ 569423 w 1449387"/>
              <a:gd name="connsiteY232" fmla="*/ 244476 h 558800"/>
              <a:gd name="connsiteX233" fmla="*/ 573006 w 1449387"/>
              <a:gd name="connsiteY233" fmla="*/ 196634 h 558800"/>
              <a:gd name="connsiteX234" fmla="*/ 562259 w 1449387"/>
              <a:gd name="connsiteY234" fmla="*/ 181914 h 558800"/>
              <a:gd name="connsiteX235" fmla="*/ 547931 w 1449387"/>
              <a:gd name="connsiteY235" fmla="*/ 200314 h 558800"/>
              <a:gd name="connsiteX236" fmla="*/ 544349 w 1449387"/>
              <a:gd name="connsiteY236" fmla="*/ 244476 h 558800"/>
              <a:gd name="connsiteX237" fmla="*/ 515693 w 1449387"/>
              <a:gd name="connsiteY237" fmla="*/ 244476 h 558800"/>
              <a:gd name="connsiteX238" fmla="*/ 519275 w 1449387"/>
              <a:gd name="connsiteY238" fmla="*/ 196634 h 558800"/>
              <a:gd name="connsiteX239" fmla="*/ 508529 w 1449387"/>
              <a:gd name="connsiteY239" fmla="*/ 181914 h 558800"/>
              <a:gd name="connsiteX240" fmla="*/ 494200 w 1449387"/>
              <a:gd name="connsiteY240" fmla="*/ 200314 h 558800"/>
              <a:gd name="connsiteX241" fmla="*/ 494200 w 1449387"/>
              <a:gd name="connsiteY241" fmla="*/ 244476 h 558800"/>
              <a:gd name="connsiteX242" fmla="*/ 461962 w 1449387"/>
              <a:gd name="connsiteY242" fmla="*/ 244476 h 558800"/>
              <a:gd name="connsiteX243" fmla="*/ 469126 w 1449387"/>
              <a:gd name="connsiteY243" fmla="*/ 167193 h 558800"/>
              <a:gd name="connsiteX244" fmla="*/ 497782 w 1449387"/>
              <a:gd name="connsiteY244" fmla="*/ 167193 h 558800"/>
              <a:gd name="connsiteX245" fmla="*/ 497782 w 1449387"/>
              <a:gd name="connsiteY245" fmla="*/ 174553 h 558800"/>
              <a:gd name="connsiteX246" fmla="*/ 522857 w 1449387"/>
              <a:gd name="connsiteY246" fmla="*/ 163513 h 558800"/>
              <a:gd name="connsiteX247" fmla="*/ 154450 w 1449387"/>
              <a:gd name="connsiteY247" fmla="*/ 134937 h 558800"/>
              <a:gd name="connsiteX248" fmla="*/ 154450 w 1449387"/>
              <a:gd name="connsiteY248" fmla="*/ 178752 h 558800"/>
              <a:gd name="connsiteX249" fmla="*/ 136446 w 1449387"/>
              <a:gd name="connsiteY249" fmla="*/ 160496 h 558800"/>
              <a:gd name="connsiteX250" fmla="*/ 100437 w 1449387"/>
              <a:gd name="connsiteY250" fmla="*/ 160496 h 558800"/>
              <a:gd name="connsiteX251" fmla="*/ 129244 w 1449387"/>
              <a:gd name="connsiteY251" fmla="*/ 193357 h 558800"/>
              <a:gd name="connsiteX252" fmla="*/ 118441 w 1449387"/>
              <a:gd name="connsiteY252" fmla="*/ 197009 h 558800"/>
              <a:gd name="connsiteX253" fmla="*/ 96836 w 1449387"/>
              <a:gd name="connsiteY253" fmla="*/ 197009 h 558800"/>
              <a:gd name="connsiteX254" fmla="*/ 96836 w 1449387"/>
              <a:gd name="connsiteY254" fmla="*/ 222567 h 558800"/>
              <a:gd name="connsiteX255" fmla="*/ 132845 w 1449387"/>
              <a:gd name="connsiteY255" fmla="*/ 222567 h 558800"/>
              <a:gd name="connsiteX256" fmla="*/ 154450 w 1449387"/>
              <a:gd name="connsiteY256" fmla="*/ 207962 h 558800"/>
              <a:gd name="connsiteX257" fmla="*/ 154450 w 1449387"/>
              <a:gd name="connsiteY257" fmla="*/ 244475 h 558800"/>
              <a:gd name="connsiteX258" fmla="*/ 186859 w 1449387"/>
              <a:gd name="connsiteY258" fmla="*/ 244475 h 558800"/>
              <a:gd name="connsiteX259" fmla="*/ 186859 w 1449387"/>
              <a:gd name="connsiteY259" fmla="*/ 207962 h 558800"/>
              <a:gd name="connsiteX260" fmla="*/ 212065 w 1449387"/>
              <a:gd name="connsiteY260" fmla="*/ 222567 h 558800"/>
              <a:gd name="connsiteX261" fmla="*/ 244473 w 1449387"/>
              <a:gd name="connsiteY261" fmla="*/ 222567 h 558800"/>
              <a:gd name="connsiteX262" fmla="*/ 244473 w 1449387"/>
              <a:gd name="connsiteY262" fmla="*/ 197009 h 558800"/>
              <a:gd name="connsiteX263" fmla="*/ 222868 w 1449387"/>
              <a:gd name="connsiteY263" fmla="*/ 197009 h 558800"/>
              <a:gd name="connsiteX264" fmla="*/ 212065 w 1449387"/>
              <a:gd name="connsiteY264" fmla="*/ 193357 h 558800"/>
              <a:gd name="connsiteX265" fmla="*/ 240872 w 1449387"/>
              <a:gd name="connsiteY265" fmla="*/ 160496 h 558800"/>
              <a:gd name="connsiteX266" fmla="*/ 208464 w 1449387"/>
              <a:gd name="connsiteY266" fmla="*/ 160496 h 558800"/>
              <a:gd name="connsiteX267" fmla="*/ 186859 w 1449387"/>
              <a:gd name="connsiteY267" fmla="*/ 178752 h 558800"/>
              <a:gd name="connsiteX268" fmla="*/ 186859 w 1449387"/>
              <a:gd name="connsiteY268" fmla="*/ 134937 h 558800"/>
              <a:gd name="connsiteX269" fmla="*/ 1284288 w 1449387"/>
              <a:gd name="connsiteY269" fmla="*/ 130175 h 558800"/>
              <a:gd name="connsiteX270" fmla="*/ 1314450 w 1449387"/>
              <a:gd name="connsiteY270" fmla="*/ 130175 h 558800"/>
              <a:gd name="connsiteX271" fmla="*/ 1307789 w 1449387"/>
              <a:gd name="connsiteY271" fmla="*/ 198685 h 558800"/>
              <a:gd name="connsiteX272" fmla="*/ 1338263 w 1449387"/>
              <a:gd name="connsiteY272" fmla="*/ 166687 h 558800"/>
              <a:gd name="connsiteX273" fmla="*/ 1371601 w 1449387"/>
              <a:gd name="connsiteY273" fmla="*/ 166687 h 558800"/>
              <a:gd name="connsiteX274" fmla="*/ 1341438 w 1449387"/>
              <a:gd name="connsiteY274" fmla="*/ 196850 h 558800"/>
              <a:gd name="connsiteX275" fmla="*/ 1368426 w 1449387"/>
              <a:gd name="connsiteY275" fmla="*/ 244475 h 558800"/>
              <a:gd name="connsiteX276" fmla="*/ 1333501 w 1449387"/>
              <a:gd name="connsiteY276" fmla="*/ 244475 h 558800"/>
              <a:gd name="connsiteX277" fmla="*/ 1307501 w 1449387"/>
              <a:gd name="connsiteY277" fmla="*/ 201652 h 558800"/>
              <a:gd name="connsiteX278" fmla="*/ 1303338 w 1449387"/>
              <a:gd name="connsiteY278" fmla="*/ 244475 h 558800"/>
              <a:gd name="connsiteX279" fmla="*/ 1276350 w 1449387"/>
              <a:gd name="connsiteY279" fmla="*/ 244475 h 558800"/>
              <a:gd name="connsiteX280" fmla="*/ 1109662 w 1449387"/>
              <a:gd name="connsiteY280" fmla="*/ 130175 h 558800"/>
              <a:gd name="connsiteX281" fmla="*/ 1135062 w 1449387"/>
              <a:gd name="connsiteY281" fmla="*/ 130175 h 558800"/>
              <a:gd name="connsiteX282" fmla="*/ 1128712 w 1449387"/>
              <a:gd name="connsiteY282" fmla="*/ 244475 h 558800"/>
              <a:gd name="connsiteX283" fmla="*/ 1103312 w 1449387"/>
              <a:gd name="connsiteY283" fmla="*/ 244475 h 558800"/>
              <a:gd name="connsiteX284" fmla="*/ 1056344 w 1449387"/>
              <a:gd name="connsiteY284" fmla="*/ 130175 h 558800"/>
              <a:gd name="connsiteX285" fmla="*/ 1099699 w 1449387"/>
              <a:gd name="connsiteY285" fmla="*/ 167046 h 558800"/>
              <a:gd name="connsiteX286" fmla="*/ 1070796 w 1449387"/>
              <a:gd name="connsiteY286" fmla="*/ 167046 h 558800"/>
              <a:gd name="connsiteX287" fmla="*/ 1056344 w 1449387"/>
              <a:gd name="connsiteY287" fmla="*/ 152298 h 558800"/>
              <a:gd name="connsiteX288" fmla="*/ 1031053 w 1449387"/>
              <a:gd name="connsiteY288" fmla="*/ 181794 h 558800"/>
              <a:gd name="connsiteX289" fmla="*/ 1049118 w 1449387"/>
              <a:gd name="connsiteY289" fmla="*/ 222352 h 558800"/>
              <a:gd name="connsiteX290" fmla="*/ 1070796 w 1449387"/>
              <a:gd name="connsiteY290" fmla="*/ 207604 h 558800"/>
              <a:gd name="connsiteX291" fmla="*/ 1099699 w 1449387"/>
              <a:gd name="connsiteY291" fmla="*/ 207604 h 558800"/>
              <a:gd name="connsiteX292" fmla="*/ 1049118 w 1449387"/>
              <a:gd name="connsiteY292" fmla="*/ 244475 h 558800"/>
              <a:gd name="connsiteX293" fmla="*/ 1002150 w 1449387"/>
              <a:gd name="connsiteY293" fmla="*/ 181794 h 558800"/>
              <a:gd name="connsiteX294" fmla="*/ 1056344 w 1449387"/>
              <a:gd name="connsiteY294" fmla="*/ 130175 h 558800"/>
              <a:gd name="connsiteX295" fmla="*/ 839787 w 1449387"/>
              <a:gd name="connsiteY295" fmla="*/ 130175 h 558800"/>
              <a:gd name="connsiteX296" fmla="*/ 868362 w 1449387"/>
              <a:gd name="connsiteY296" fmla="*/ 130175 h 558800"/>
              <a:gd name="connsiteX297" fmla="*/ 862012 w 1449387"/>
              <a:gd name="connsiteY297" fmla="*/ 244475 h 558800"/>
              <a:gd name="connsiteX298" fmla="*/ 833437 w 1449387"/>
              <a:gd name="connsiteY298" fmla="*/ 244475 h 558800"/>
              <a:gd name="connsiteX299" fmla="*/ 608901 w 1449387"/>
              <a:gd name="connsiteY299" fmla="*/ 130175 h 558800"/>
              <a:gd name="connsiteX300" fmla="*/ 637857 w 1449387"/>
              <a:gd name="connsiteY300" fmla="*/ 130175 h 558800"/>
              <a:gd name="connsiteX301" fmla="*/ 634237 w 1449387"/>
              <a:gd name="connsiteY301" fmla="*/ 174420 h 558800"/>
              <a:gd name="connsiteX302" fmla="*/ 637857 w 1449387"/>
              <a:gd name="connsiteY302" fmla="*/ 174420 h 558800"/>
              <a:gd name="connsiteX303" fmla="*/ 659574 w 1449387"/>
              <a:gd name="connsiteY303" fmla="*/ 163359 h 558800"/>
              <a:gd name="connsiteX304" fmla="*/ 692149 w 1449387"/>
              <a:gd name="connsiteY304" fmla="*/ 203917 h 558800"/>
              <a:gd name="connsiteX305" fmla="*/ 655954 w 1449387"/>
              <a:gd name="connsiteY305" fmla="*/ 244475 h 558800"/>
              <a:gd name="connsiteX306" fmla="*/ 634237 w 1449387"/>
              <a:gd name="connsiteY306" fmla="*/ 233414 h 558800"/>
              <a:gd name="connsiteX307" fmla="*/ 630618 w 1449387"/>
              <a:gd name="connsiteY307" fmla="*/ 244475 h 558800"/>
              <a:gd name="connsiteX308" fmla="*/ 601662 w 1449387"/>
              <a:gd name="connsiteY308" fmla="*/ 244475 h 558800"/>
              <a:gd name="connsiteX309" fmla="*/ 439737 w 1449387"/>
              <a:gd name="connsiteY309" fmla="*/ 130175 h 558800"/>
              <a:gd name="connsiteX310" fmla="*/ 465137 w 1449387"/>
              <a:gd name="connsiteY310" fmla="*/ 130175 h 558800"/>
              <a:gd name="connsiteX311" fmla="*/ 465137 w 1449387"/>
              <a:gd name="connsiteY311" fmla="*/ 152400 h 558800"/>
              <a:gd name="connsiteX312" fmla="*/ 436562 w 1449387"/>
              <a:gd name="connsiteY312" fmla="*/ 152400 h 558800"/>
              <a:gd name="connsiteX313" fmla="*/ 393699 w 1449387"/>
              <a:gd name="connsiteY313" fmla="*/ 130175 h 558800"/>
              <a:gd name="connsiteX314" fmla="*/ 428624 w 1449387"/>
              <a:gd name="connsiteY314" fmla="*/ 130175 h 558800"/>
              <a:gd name="connsiteX315" fmla="*/ 388937 w 1449387"/>
              <a:gd name="connsiteY315" fmla="*/ 177800 h 558800"/>
              <a:gd name="connsiteX316" fmla="*/ 425449 w 1449387"/>
              <a:gd name="connsiteY316" fmla="*/ 244475 h 558800"/>
              <a:gd name="connsiteX317" fmla="*/ 388937 w 1449387"/>
              <a:gd name="connsiteY317" fmla="*/ 244475 h 558800"/>
              <a:gd name="connsiteX318" fmla="*/ 354012 w 1449387"/>
              <a:gd name="connsiteY318" fmla="*/ 182563 h 558800"/>
              <a:gd name="connsiteX319" fmla="*/ 323850 w 1449387"/>
              <a:gd name="connsiteY319" fmla="*/ 130175 h 558800"/>
              <a:gd name="connsiteX320" fmla="*/ 357187 w 1449387"/>
              <a:gd name="connsiteY320" fmla="*/ 130175 h 558800"/>
              <a:gd name="connsiteX321" fmla="*/ 349250 w 1449387"/>
              <a:gd name="connsiteY321" fmla="*/ 244475 h 558800"/>
              <a:gd name="connsiteX322" fmla="*/ 317500 w 1449387"/>
              <a:gd name="connsiteY322" fmla="*/ 244475 h 558800"/>
              <a:gd name="connsiteX323" fmla="*/ 173830 w 1449387"/>
              <a:gd name="connsiteY323" fmla="*/ 115887 h 558800"/>
              <a:gd name="connsiteX324" fmla="*/ 260349 w 1449387"/>
              <a:gd name="connsiteY324" fmla="*/ 191294 h 558800"/>
              <a:gd name="connsiteX325" fmla="*/ 173830 w 1449387"/>
              <a:gd name="connsiteY325" fmla="*/ 266701 h 558800"/>
              <a:gd name="connsiteX326" fmla="*/ 87311 w 1449387"/>
              <a:gd name="connsiteY326" fmla="*/ 191294 h 558800"/>
              <a:gd name="connsiteX327" fmla="*/ 173830 w 1449387"/>
              <a:gd name="connsiteY327" fmla="*/ 115887 h 558800"/>
              <a:gd name="connsiteX328" fmla="*/ 724693 w 1449387"/>
              <a:gd name="connsiteY328" fmla="*/ 0 h 558800"/>
              <a:gd name="connsiteX329" fmla="*/ 1449387 w 1449387"/>
              <a:gd name="connsiteY329" fmla="*/ 84138 h 558800"/>
              <a:gd name="connsiteX330" fmla="*/ 724693 w 1449387"/>
              <a:gd name="connsiteY330" fmla="*/ 21949 h 558800"/>
              <a:gd name="connsiteX331" fmla="*/ 0 w 1449387"/>
              <a:gd name="connsiteY331" fmla="*/ 84138 h 558800"/>
              <a:gd name="connsiteX332" fmla="*/ 724693 w 1449387"/>
              <a:gd name="connsiteY332" fmla="*/ 0 h 5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Lst>
            <a:rect l="l" t="t" r="r" b="b"/>
            <a:pathLst>
              <a:path w="1449387" h="558800">
                <a:moveTo>
                  <a:pt x="1204118" y="390525"/>
                </a:moveTo>
                <a:cubicBezTo>
                  <a:pt x="1204118" y="390525"/>
                  <a:pt x="1204118" y="397933"/>
                  <a:pt x="1207557" y="401638"/>
                </a:cubicBezTo>
                <a:cubicBezTo>
                  <a:pt x="1207557" y="401638"/>
                  <a:pt x="1207557" y="401638"/>
                  <a:pt x="1214436" y="423863"/>
                </a:cubicBezTo>
                <a:cubicBezTo>
                  <a:pt x="1214436" y="423863"/>
                  <a:pt x="1214436" y="423863"/>
                  <a:pt x="1193799" y="423863"/>
                </a:cubicBezTo>
                <a:cubicBezTo>
                  <a:pt x="1193799" y="423863"/>
                  <a:pt x="1193799" y="423863"/>
                  <a:pt x="1200678" y="401638"/>
                </a:cubicBezTo>
                <a:cubicBezTo>
                  <a:pt x="1200678" y="397933"/>
                  <a:pt x="1204118" y="390525"/>
                  <a:pt x="1204118" y="390525"/>
                </a:cubicBezTo>
                <a:close/>
                <a:moveTo>
                  <a:pt x="968374" y="390525"/>
                </a:moveTo>
                <a:cubicBezTo>
                  <a:pt x="983279" y="390525"/>
                  <a:pt x="995362" y="402608"/>
                  <a:pt x="995362" y="417513"/>
                </a:cubicBezTo>
                <a:cubicBezTo>
                  <a:pt x="995362" y="432418"/>
                  <a:pt x="983279" y="444501"/>
                  <a:pt x="968374" y="444501"/>
                </a:cubicBezTo>
                <a:cubicBezTo>
                  <a:pt x="953469" y="444501"/>
                  <a:pt x="941386" y="432418"/>
                  <a:pt x="941386" y="417513"/>
                </a:cubicBezTo>
                <a:cubicBezTo>
                  <a:pt x="941386" y="402608"/>
                  <a:pt x="953469" y="390525"/>
                  <a:pt x="968374" y="390525"/>
                </a:cubicBezTo>
                <a:close/>
                <a:moveTo>
                  <a:pt x="369887" y="390525"/>
                </a:moveTo>
                <a:cubicBezTo>
                  <a:pt x="384792" y="390525"/>
                  <a:pt x="396875" y="402608"/>
                  <a:pt x="396875" y="417513"/>
                </a:cubicBezTo>
                <a:cubicBezTo>
                  <a:pt x="396875" y="432418"/>
                  <a:pt x="384792" y="444501"/>
                  <a:pt x="369887" y="444501"/>
                </a:cubicBezTo>
                <a:cubicBezTo>
                  <a:pt x="354982" y="444501"/>
                  <a:pt x="342899" y="432418"/>
                  <a:pt x="342899" y="417513"/>
                </a:cubicBezTo>
                <a:cubicBezTo>
                  <a:pt x="342899" y="402608"/>
                  <a:pt x="354982" y="390525"/>
                  <a:pt x="369887" y="390525"/>
                </a:cubicBezTo>
                <a:close/>
                <a:moveTo>
                  <a:pt x="238125" y="390525"/>
                </a:moveTo>
                <a:cubicBezTo>
                  <a:pt x="238125" y="390525"/>
                  <a:pt x="238125" y="390525"/>
                  <a:pt x="248841" y="390525"/>
                </a:cubicBezTo>
                <a:cubicBezTo>
                  <a:pt x="255984" y="390525"/>
                  <a:pt x="259556" y="390525"/>
                  <a:pt x="259556" y="390525"/>
                </a:cubicBezTo>
                <a:cubicBezTo>
                  <a:pt x="263128" y="394154"/>
                  <a:pt x="266700" y="397782"/>
                  <a:pt x="266700" y="401411"/>
                </a:cubicBezTo>
                <a:cubicBezTo>
                  <a:pt x="266700" y="412296"/>
                  <a:pt x="259556" y="415925"/>
                  <a:pt x="252413" y="415925"/>
                </a:cubicBezTo>
                <a:lnTo>
                  <a:pt x="238125" y="415925"/>
                </a:lnTo>
                <a:cubicBezTo>
                  <a:pt x="238125" y="415925"/>
                  <a:pt x="238125" y="415925"/>
                  <a:pt x="238125" y="390525"/>
                </a:cubicBezTo>
                <a:close/>
                <a:moveTo>
                  <a:pt x="133349" y="390525"/>
                </a:moveTo>
                <a:cubicBezTo>
                  <a:pt x="133349" y="390525"/>
                  <a:pt x="133349" y="390525"/>
                  <a:pt x="147637" y="390525"/>
                </a:cubicBezTo>
                <a:cubicBezTo>
                  <a:pt x="158352" y="390525"/>
                  <a:pt x="161924" y="394097"/>
                  <a:pt x="161924" y="404812"/>
                </a:cubicBezTo>
                <a:cubicBezTo>
                  <a:pt x="161924" y="411956"/>
                  <a:pt x="158352" y="419100"/>
                  <a:pt x="147637" y="419100"/>
                </a:cubicBezTo>
                <a:lnTo>
                  <a:pt x="133349" y="419100"/>
                </a:lnTo>
                <a:cubicBezTo>
                  <a:pt x="133349" y="419100"/>
                  <a:pt x="133349" y="419100"/>
                  <a:pt x="133349" y="390525"/>
                </a:cubicBezTo>
                <a:close/>
                <a:moveTo>
                  <a:pt x="1287462" y="379413"/>
                </a:moveTo>
                <a:lnTo>
                  <a:pt x="1287462" y="455613"/>
                </a:lnTo>
                <a:lnTo>
                  <a:pt x="1327149" y="455613"/>
                </a:lnTo>
                <a:lnTo>
                  <a:pt x="1327149" y="444500"/>
                </a:lnTo>
                <a:lnTo>
                  <a:pt x="1293812" y="444500"/>
                </a:lnTo>
                <a:lnTo>
                  <a:pt x="1293812" y="379413"/>
                </a:lnTo>
                <a:close/>
                <a:moveTo>
                  <a:pt x="1196974" y="379413"/>
                </a:moveTo>
                <a:lnTo>
                  <a:pt x="1171574" y="455613"/>
                </a:lnTo>
                <a:lnTo>
                  <a:pt x="1182686" y="455613"/>
                </a:lnTo>
                <a:lnTo>
                  <a:pt x="1189036" y="434975"/>
                </a:lnTo>
                <a:lnTo>
                  <a:pt x="1214436" y="434975"/>
                </a:lnTo>
                <a:lnTo>
                  <a:pt x="1225549" y="455613"/>
                </a:lnTo>
                <a:lnTo>
                  <a:pt x="1233486" y="455613"/>
                </a:lnTo>
                <a:lnTo>
                  <a:pt x="1208086" y="379413"/>
                </a:lnTo>
                <a:close/>
                <a:moveTo>
                  <a:pt x="1060449" y="379413"/>
                </a:moveTo>
                <a:lnTo>
                  <a:pt x="1060449" y="455613"/>
                </a:lnTo>
                <a:cubicBezTo>
                  <a:pt x="1060449" y="455613"/>
                  <a:pt x="1060449" y="455613"/>
                  <a:pt x="1071165" y="455613"/>
                </a:cubicBezTo>
                <a:cubicBezTo>
                  <a:pt x="1071165" y="455613"/>
                  <a:pt x="1071165" y="455613"/>
                  <a:pt x="1071165" y="408442"/>
                </a:cubicBezTo>
                <a:cubicBezTo>
                  <a:pt x="1071165" y="401184"/>
                  <a:pt x="1071165" y="397556"/>
                  <a:pt x="1071165" y="397556"/>
                </a:cubicBezTo>
                <a:cubicBezTo>
                  <a:pt x="1071165" y="397556"/>
                  <a:pt x="1074737" y="401184"/>
                  <a:pt x="1074737" y="408442"/>
                </a:cubicBezTo>
                <a:cubicBezTo>
                  <a:pt x="1074737" y="408442"/>
                  <a:pt x="1074737" y="408442"/>
                  <a:pt x="1106883" y="455613"/>
                </a:cubicBezTo>
                <a:cubicBezTo>
                  <a:pt x="1106883" y="455613"/>
                  <a:pt x="1106883" y="455613"/>
                  <a:pt x="1117599" y="455613"/>
                </a:cubicBezTo>
                <a:cubicBezTo>
                  <a:pt x="1117599" y="455613"/>
                  <a:pt x="1117599" y="455613"/>
                  <a:pt x="1117599" y="379413"/>
                </a:cubicBezTo>
                <a:cubicBezTo>
                  <a:pt x="1117599" y="379413"/>
                  <a:pt x="1117599" y="379413"/>
                  <a:pt x="1106883" y="379413"/>
                </a:cubicBezTo>
                <a:cubicBezTo>
                  <a:pt x="1106883" y="379413"/>
                  <a:pt x="1106883" y="379413"/>
                  <a:pt x="1106883" y="430213"/>
                </a:cubicBezTo>
                <a:cubicBezTo>
                  <a:pt x="1106883" y="433842"/>
                  <a:pt x="1110455" y="437470"/>
                  <a:pt x="1110455" y="437470"/>
                </a:cubicBezTo>
                <a:cubicBezTo>
                  <a:pt x="1110455" y="437470"/>
                  <a:pt x="1106883" y="433842"/>
                  <a:pt x="1103312" y="430213"/>
                </a:cubicBezTo>
                <a:cubicBezTo>
                  <a:pt x="1103312" y="430213"/>
                  <a:pt x="1103312" y="430213"/>
                  <a:pt x="1071165" y="379413"/>
                </a:cubicBezTo>
                <a:cubicBezTo>
                  <a:pt x="1071165" y="379413"/>
                  <a:pt x="1071165" y="379413"/>
                  <a:pt x="1060449" y="379413"/>
                </a:cubicBezTo>
                <a:close/>
                <a:moveTo>
                  <a:pt x="968374" y="379413"/>
                </a:moveTo>
                <a:cubicBezTo>
                  <a:pt x="947332" y="379413"/>
                  <a:pt x="930274" y="396471"/>
                  <a:pt x="930274" y="417513"/>
                </a:cubicBezTo>
                <a:cubicBezTo>
                  <a:pt x="930274" y="438555"/>
                  <a:pt x="947332" y="455613"/>
                  <a:pt x="968374" y="455613"/>
                </a:cubicBezTo>
                <a:cubicBezTo>
                  <a:pt x="989416" y="455613"/>
                  <a:pt x="1006474" y="438555"/>
                  <a:pt x="1006474" y="417513"/>
                </a:cubicBezTo>
                <a:cubicBezTo>
                  <a:pt x="1006474" y="396471"/>
                  <a:pt x="989416" y="379413"/>
                  <a:pt x="968374" y="379413"/>
                </a:cubicBezTo>
                <a:close/>
                <a:moveTo>
                  <a:pt x="862012" y="379413"/>
                </a:moveTo>
                <a:lnTo>
                  <a:pt x="862012" y="455613"/>
                </a:lnTo>
                <a:lnTo>
                  <a:pt x="873124" y="455613"/>
                </a:lnTo>
                <a:lnTo>
                  <a:pt x="873124" y="379413"/>
                </a:lnTo>
                <a:close/>
                <a:moveTo>
                  <a:pt x="778851" y="379413"/>
                </a:moveTo>
                <a:cubicBezTo>
                  <a:pt x="764686" y="379413"/>
                  <a:pt x="757603" y="390299"/>
                  <a:pt x="757603" y="401184"/>
                </a:cubicBezTo>
                <a:cubicBezTo>
                  <a:pt x="757603" y="422956"/>
                  <a:pt x="793016" y="419327"/>
                  <a:pt x="793016" y="433842"/>
                </a:cubicBezTo>
                <a:cubicBezTo>
                  <a:pt x="793016" y="441099"/>
                  <a:pt x="785934" y="444727"/>
                  <a:pt x="778851" y="444727"/>
                </a:cubicBezTo>
                <a:cubicBezTo>
                  <a:pt x="768227" y="444727"/>
                  <a:pt x="761145" y="437470"/>
                  <a:pt x="761145" y="437470"/>
                </a:cubicBezTo>
                <a:lnTo>
                  <a:pt x="754062" y="444727"/>
                </a:lnTo>
                <a:cubicBezTo>
                  <a:pt x="754062" y="444727"/>
                  <a:pt x="764686" y="455613"/>
                  <a:pt x="778851" y="455613"/>
                </a:cubicBezTo>
                <a:cubicBezTo>
                  <a:pt x="793016" y="455613"/>
                  <a:pt x="800099" y="444727"/>
                  <a:pt x="800099" y="433842"/>
                </a:cubicBezTo>
                <a:cubicBezTo>
                  <a:pt x="800099" y="412070"/>
                  <a:pt x="768227" y="415699"/>
                  <a:pt x="768227" y="401184"/>
                </a:cubicBezTo>
                <a:cubicBezTo>
                  <a:pt x="768227" y="393927"/>
                  <a:pt x="771769" y="390299"/>
                  <a:pt x="778851" y="390299"/>
                </a:cubicBezTo>
                <a:cubicBezTo>
                  <a:pt x="789475" y="390299"/>
                  <a:pt x="796558" y="393927"/>
                  <a:pt x="796558" y="393927"/>
                </a:cubicBezTo>
                <a:cubicBezTo>
                  <a:pt x="796558" y="393927"/>
                  <a:pt x="796558" y="393927"/>
                  <a:pt x="800099" y="386670"/>
                </a:cubicBezTo>
                <a:cubicBezTo>
                  <a:pt x="800099" y="386670"/>
                  <a:pt x="793016" y="379413"/>
                  <a:pt x="778851" y="379413"/>
                </a:cubicBezTo>
                <a:close/>
                <a:moveTo>
                  <a:pt x="681036" y="379413"/>
                </a:moveTo>
                <a:cubicBezTo>
                  <a:pt x="670150" y="379413"/>
                  <a:pt x="659265" y="390299"/>
                  <a:pt x="659265" y="401184"/>
                </a:cubicBezTo>
                <a:cubicBezTo>
                  <a:pt x="659265" y="422956"/>
                  <a:pt x="695550" y="419327"/>
                  <a:pt x="695550" y="433842"/>
                </a:cubicBezTo>
                <a:cubicBezTo>
                  <a:pt x="695550" y="441099"/>
                  <a:pt x="688293" y="444727"/>
                  <a:pt x="681036" y="444727"/>
                </a:cubicBezTo>
                <a:cubicBezTo>
                  <a:pt x="670150" y="444727"/>
                  <a:pt x="662893" y="437470"/>
                  <a:pt x="662893" y="437470"/>
                </a:cubicBezTo>
                <a:lnTo>
                  <a:pt x="655636" y="444727"/>
                </a:lnTo>
                <a:cubicBezTo>
                  <a:pt x="655636" y="444727"/>
                  <a:pt x="666522" y="455613"/>
                  <a:pt x="681036" y="455613"/>
                </a:cubicBezTo>
                <a:cubicBezTo>
                  <a:pt x="695550" y="455613"/>
                  <a:pt x="706436" y="444727"/>
                  <a:pt x="706436" y="433842"/>
                </a:cubicBezTo>
                <a:cubicBezTo>
                  <a:pt x="706436" y="412070"/>
                  <a:pt x="670150" y="415699"/>
                  <a:pt x="670150" y="401184"/>
                </a:cubicBezTo>
                <a:cubicBezTo>
                  <a:pt x="670150" y="393927"/>
                  <a:pt x="673779" y="390299"/>
                  <a:pt x="681036" y="390299"/>
                </a:cubicBezTo>
                <a:cubicBezTo>
                  <a:pt x="691922" y="390299"/>
                  <a:pt x="699179" y="393927"/>
                  <a:pt x="699179" y="393927"/>
                </a:cubicBezTo>
                <a:cubicBezTo>
                  <a:pt x="699179" y="393927"/>
                  <a:pt x="699179" y="393927"/>
                  <a:pt x="702807" y="386670"/>
                </a:cubicBezTo>
                <a:cubicBezTo>
                  <a:pt x="702807" y="386670"/>
                  <a:pt x="695550" y="379413"/>
                  <a:pt x="681036" y="379413"/>
                </a:cubicBezTo>
                <a:close/>
                <a:moveTo>
                  <a:pt x="561974" y="379413"/>
                </a:moveTo>
                <a:lnTo>
                  <a:pt x="561974" y="455613"/>
                </a:lnTo>
                <a:lnTo>
                  <a:pt x="606424" y="455613"/>
                </a:lnTo>
                <a:lnTo>
                  <a:pt x="606424" y="444500"/>
                </a:lnTo>
                <a:lnTo>
                  <a:pt x="573087" y="444500"/>
                </a:lnTo>
                <a:lnTo>
                  <a:pt x="573087" y="423863"/>
                </a:lnTo>
                <a:lnTo>
                  <a:pt x="598487" y="423863"/>
                </a:lnTo>
                <a:lnTo>
                  <a:pt x="598487" y="412750"/>
                </a:lnTo>
                <a:lnTo>
                  <a:pt x="573087" y="412750"/>
                </a:lnTo>
                <a:lnTo>
                  <a:pt x="573087" y="390525"/>
                </a:lnTo>
                <a:lnTo>
                  <a:pt x="606424" y="390525"/>
                </a:lnTo>
                <a:lnTo>
                  <a:pt x="606424" y="379413"/>
                </a:lnTo>
                <a:close/>
                <a:moveTo>
                  <a:pt x="465137" y="379413"/>
                </a:moveTo>
                <a:lnTo>
                  <a:pt x="465137" y="455613"/>
                </a:lnTo>
                <a:lnTo>
                  <a:pt x="476249" y="455613"/>
                </a:lnTo>
                <a:lnTo>
                  <a:pt x="476249" y="423863"/>
                </a:lnTo>
                <a:lnTo>
                  <a:pt x="501649" y="423863"/>
                </a:lnTo>
                <a:lnTo>
                  <a:pt x="501649" y="415925"/>
                </a:lnTo>
                <a:lnTo>
                  <a:pt x="476249" y="415925"/>
                </a:lnTo>
                <a:lnTo>
                  <a:pt x="476249" y="390525"/>
                </a:lnTo>
                <a:lnTo>
                  <a:pt x="504824" y="390525"/>
                </a:lnTo>
                <a:lnTo>
                  <a:pt x="504824" y="379413"/>
                </a:lnTo>
                <a:close/>
                <a:moveTo>
                  <a:pt x="369886" y="379413"/>
                </a:moveTo>
                <a:cubicBezTo>
                  <a:pt x="348844" y="379413"/>
                  <a:pt x="331786" y="396471"/>
                  <a:pt x="331786" y="417513"/>
                </a:cubicBezTo>
                <a:cubicBezTo>
                  <a:pt x="331786" y="438555"/>
                  <a:pt x="348844" y="455613"/>
                  <a:pt x="369886" y="455613"/>
                </a:cubicBezTo>
                <a:cubicBezTo>
                  <a:pt x="390928" y="455613"/>
                  <a:pt x="407986" y="438555"/>
                  <a:pt x="407986" y="417513"/>
                </a:cubicBezTo>
                <a:cubicBezTo>
                  <a:pt x="407986" y="396471"/>
                  <a:pt x="390928" y="379413"/>
                  <a:pt x="369886" y="379413"/>
                </a:cubicBezTo>
                <a:close/>
                <a:moveTo>
                  <a:pt x="227012" y="379413"/>
                </a:moveTo>
                <a:lnTo>
                  <a:pt x="227012" y="455613"/>
                </a:lnTo>
                <a:cubicBezTo>
                  <a:pt x="227012" y="455613"/>
                  <a:pt x="227012" y="455613"/>
                  <a:pt x="237807" y="455613"/>
                </a:cubicBezTo>
                <a:cubicBezTo>
                  <a:pt x="237807" y="455613"/>
                  <a:pt x="237807" y="455613"/>
                  <a:pt x="237807" y="426584"/>
                </a:cubicBezTo>
                <a:cubicBezTo>
                  <a:pt x="237807" y="426584"/>
                  <a:pt x="237807" y="426584"/>
                  <a:pt x="255799" y="426584"/>
                </a:cubicBezTo>
                <a:cubicBezTo>
                  <a:pt x="255799" y="426584"/>
                  <a:pt x="255799" y="426584"/>
                  <a:pt x="270192" y="455613"/>
                </a:cubicBezTo>
                <a:cubicBezTo>
                  <a:pt x="270192" y="455613"/>
                  <a:pt x="270192" y="455613"/>
                  <a:pt x="280987" y="455613"/>
                </a:cubicBezTo>
                <a:cubicBezTo>
                  <a:pt x="280987" y="455613"/>
                  <a:pt x="280987" y="455613"/>
                  <a:pt x="266594" y="426584"/>
                </a:cubicBezTo>
                <a:cubicBezTo>
                  <a:pt x="262995" y="422956"/>
                  <a:pt x="262995" y="422956"/>
                  <a:pt x="262995" y="422956"/>
                </a:cubicBezTo>
                <a:cubicBezTo>
                  <a:pt x="270192" y="419327"/>
                  <a:pt x="277389" y="412070"/>
                  <a:pt x="277389" y="401184"/>
                </a:cubicBezTo>
                <a:cubicBezTo>
                  <a:pt x="277389" y="393927"/>
                  <a:pt x="270192" y="386670"/>
                  <a:pt x="262995" y="383042"/>
                </a:cubicBezTo>
                <a:cubicBezTo>
                  <a:pt x="262995" y="383042"/>
                  <a:pt x="259397" y="379413"/>
                  <a:pt x="252200" y="379413"/>
                </a:cubicBezTo>
                <a:cubicBezTo>
                  <a:pt x="252200" y="379413"/>
                  <a:pt x="252200" y="379413"/>
                  <a:pt x="227012" y="379413"/>
                </a:cubicBezTo>
                <a:close/>
                <a:moveTo>
                  <a:pt x="122236" y="379413"/>
                </a:moveTo>
                <a:lnTo>
                  <a:pt x="122236" y="455613"/>
                </a:lnTo>
                <a:cubicBezTo>
                  <a:pt x="122236" y="455613"/>
                  <a:pt x="122236" y="455613"/>
                  <a:pt x="133122" y="455613"/>
                </a:cubicBezTo>
                <a:cubicBezTo>
                  <a:pt x="133122" y="455613"/>
                  <a:pt x="133122" y="455613"/>
                  <a:pt x="133122" y="426584"/>
                </a:cubicBezTo>
                <a:cubicBezTo>
                  <a:pt x="133122" y="426584"/>
                  <a:pt x="133122" y="426584"/>
                  <a:pt x="151265" y="426584"/>
                </a:cubicBezTo>
                <a:cubicBezTo>
                  <a:pt x="162150" y="426584"/>
                  <a:pt x="173036" y="419327"/>
                  <a:pt x="173036" y="404813"/>
                </a:cubicBezTo>
                <a:cubicBezTo>
                  <a:pt x="173036" y="390299"/>
                  <a:pt x="162150" y="379413"/>
                  <a:pt x="151265" y="379413"/>
                </a:cubicBezTo>
                <a:cubicBezTo>
                  <a:pt x="151265" y="379413"/>
                  <a:pt x="151265" y="379413"/>
                  <a:pt x="122236" y="379413"/>
                </a:cubicBezTo>
                <a:close/>
                <a:moveTo>
                  <a:pt x="0" y="320675"/>
                </a:moveTo>
                <a:lnTo>
                  <a:pt x="1449387" y="320675"/>
                </a:lnTo>
                <a:cubicBezTo>
                  <a:pt x="1449387" y="320675"/>
                  <a:pt x="1449387" y="320675"/>
                  <a:pt x="1449387" y="496521"/>
                </a:cubicBezTo>
                <a:cubicBezTo>
                  <a:pt x="1449387" y="496521"/>
                  <a:pt x="1449387" y="496521"/>
                  <a:pt x="1445782" y="496521"/>
                </a:cubicBezTo>
                <a:cubicBezTo>
                  <a:pt x="1251088" y="536819"/>
                  <a:pt x="995102" y="558800"/>
                  <a:pt x="724694" y="558800"/>
                </a:cubicBezTo>
                <a:cubicBezTo>
                  <a:pt x="457891" y="558800"/>
                  <a:pt x="201905" y="536819"/>
                  <a:pt x="3605" y="496521"/>
                </a:cubicBezTo>
                <a:cubicBezTo>
                  <a:pt x="3605" y="496521"/>
                  <a:pt x="3605" y="496521"/>
                  <a:pt x="0" y="496521"/>
                </a:cubicBezTo>
                <a:cubicBezTo>
                  <a:pt x="0" y="496521"/>
                  <a:pt x="0" y="496521"/>
                  <a:pt x="0" y="320675"/>
                </a:cubicBezTo>
                <a:close/>
                <a:moveTo>
                  <a:pt x="1185862" y="204789"/>
                </a:moveTo>
                <a:cubicBezTo>
                  <a:pt x="1178605" y="204789"/>
                  <a:pt x="1174976" y="204789"/>
                  <a:pt x="1171348" y="208418"/>
                </a:cubicBezTo>
                <a:cubicBezTo>
                  <a:pt x="1167719" y="208418"/>
                  <a:pt x="1164091" y="212046"/>
                  <a:pt x="1164091" y="219303"/>
                </a:cubicBezTo>
                <a:cubicBezTo>
                  <a:pt x="1160462" y="222932"/>
                  <a:pt x="1164091" y="230189"/>
                  <a:pt x="1171348" y="230189"/>
                </a:cubicBezTo>
                <a:cubicBezTo>
                  <a:pt x="1185862" y="230189"/>
                  <a:pt x="1185862" y="215675"/>
                  <a:pt x="1185862" y="204789"/>
                </a:cubicBezTo>
                <a:close/>
                <a:moveTo>
                  <a:pt x="962025" y="182563"/>
                </a:moveTo>
                <a:lnTo>
                  <a:pt x="998537" y="182563"/>
                </a:lnTo>
                <a:lnTo>
                  <a:pt x="987425" y="204788"/>
                </a:lnTo>
                <a:lnTo>
                  <a:pt x="952500" y="204788"/>
                </a:lnTo>
                <a:close/>
                <a:moveTo>
                  <a:pt x="649288" y="182563"/>
                </a:moveTo>
                <a:cubicBezTo>
                  <a:pt x="635000" y="182563"/>
                  <a:pt x="635000" y="197217"/>
                  <a:pt x="635000" y="204544"/>
                </a:cubicBezTo>
                <a:cubicBezTo>
                  <a:pt x="635000" y="215534"/>
                  <a:pt x="635000" y="230188"/>
                  <a:pt x="645716" y="230188"/>
                </a:cubicBezTo>
                <a:cubicBezTo>
                  <a:pt x="660003" y="230188"/>
                  <a:pt x="663575" y="215534"/>
                  <a:pt x="663575" y="204544"/>
                </a:cubicBezTo>
                <a:cubicBezTo>
                  <a:pt x="663575" y="193553"/>
                  <a:pt x="660003" y="182563"/>
                  <a:pt x="649288" y="182563"/>
                </a:cubicBezTo>
                <a:close/>
                <a:moveTo>
                  <a:pt x="734787" y="177800"/>
                </a:moveTo>
                <a:cubicBezTo>
                  <a:pt x="727530" y="177800"/>
                  <a:pt x="723901" y="185737"/>
                  <a:pt x="723901" y="193675"/>
                </a:cubicBezTo>
                <a:lnTo>
                  <a:pt x="749301" y="193675"/>
                </a:lnTo>
                <a:cubicBezTo>
                  <a:pt x="749301" y="189706"/>
                  <a:pt x="749301" y="185737"/>
                  <a:pt x="745672" y="181769"/>
                </a:cubicBezTo>
                <a:cubicBezTo>
                  <a:pt x="745672" y="177800"/>
                  <a:pt x="742044" y="177800"/>
                  <a:pt x="734787" y="177800"/>
                </a:cubicBezTo>
                <a:close/>
                <a:moveTo>
                  <a:pt x="1222772" y="168275"/>
                </a:moveTo>
                <a:cubicBezTo>
                  <a:pt x="1251347" y="168275"/>
                  <a:pt x="1251347" y="168275"/>
                  <a:pt x="1251347" y="168275"/>
                </a:cubicBezTo>
                <a:lnTo>
                  <a:pt x="1251347" y="179161"/>
                </a:lnTo>
                <a:cubicBezTo>
                  <a:pt x="1258491" y="168275"/>
                  <a:pt x="1265634" y="168275"/>
                  <a:pt x="1276350" y="168275"/>
                </a:cubicBezTo>
                <a:cubicBezTo>
                  <a:pt x="1272778" y="190046"/>
                  <a:pt x="1272778" y="190046"/>
                  <a:pt x="1272778" y="190046"/>
                </a:cubicBezTo>
                <a:cubicBezTo>
                  <a:pt x="1272778" y="190046"/>
                  <a:pt x="1269206" y="190046"/>
                  <a:pt x="1269206" y="190046"/>
                </a:cubicBezTo>
                <a:cubicBezTo>
                  <a:pt x="1251347" y="190046"/>
                  <a:pt x="1247775" y="200932"/>
                  <a:pt x="1247775" y="215446"/>
                </a:cubicBezTo>
                <a:cubicBezTo>
                  <a:pt x="1247775" y="244475"/>
                  <a:pt x="1247775" y="244475"/>
                  <a:pt x="1247775" y="244475"/>
                </a:cubicBezTo>
                <a:cubicBezTo>
                  <a:pt x="1219200" y="244475"/>
                  <a:pt x="1219200" y="244475"/>
                  <a:pt x="1219200" y="244475"/>
                </a:cubicBezTo>
                <a:cubicBezTo>
                  <a:pt x="1222772" y="186418"/>
                  <a:pt x="1222772" y="186418"/>
                  <a:pt x="1222772" y="186418"/>
                </a:cubicBezTo>
                <a:cubicBezTo>
                  <a:pt x="1222772" y="179161"/>
                  <a:pt x="1222772" y="175532"/>
                  <a:pt x="1222772" y="168275"/>
                </a:cubicBezTo>
                <a:close/>
                <a:moveTo>
                  <a:pt x="868362" y="168275"/>
                </a:moveTo>
                <a:lnTo>
                  <a:pt x="901699" y="168275"/>
                </a:lnTo>
                <a:lnTo>
                  <a:pt x="912812" y="214313"/>
                </a:lnTo>
                <a:lnTo>
                  <a:pt x="933449" y="168275"/>
                </a:lnTo>
                <a:lnTo>
                  <a:pt x="958849" y="168275"/>
                </a:lnTo>
                <a:lnTo>
                  <a:pt x="904874" y="280988"/>
                </a:lnTo>
                <a:lnTo>
                  <a:pt x="879474" y="280988"/>
                </a:lnTo>
                <a:lnTo>
                  <a:pt x="893762" y="244475"/>
                </a:lnTo>
                <a:close/>
                <a:moveTo>
                  <a:pt x="781984" y="168275"/>
                </a:moveTo>
                <a:cubicBezTo>
                  <a:pt x="807477" y="168275"/>
                  <a:pt x="807477" y="168275"/>
                  <a:pt x="807477" y="168275"/>
                </a:cubicBezTo>
                <a:lnTo>
                  <a:pt x="811119" y="179161"/>
                </a:lnTo>
                <a:cubicBezTo>
                  <a:pt x="818403" y="168275"/>
                  <a:pt x="825686" y="168275"/>
                  <a:pt x="836612" y="168275"/>
                </a:cubicBezTo>
                <a:cubicBezTo>
                  <a:pt x="832970" y="190046"/>
                  <a:pt x="832970" y="190046"/>
                  <a:pt x="832970" y="190046"/>
                </a:cubicBezTo>
                <a:cubicBezTo>
                  <a:pt x="832970" y="190046"/>
                  <a:pt x="829328" y="190046"/>
                  <a:pt x="829328" y="190046"/>
                </a:cubicBezTo>
                <a:cubicBezTo>
                  <a:pt x="807477" y="190046"/>
                  <a:pt x="807477" y="200932"/>
                  <a:pt x="807477" y="215446"/>
                </a:cubicBezTo>
                <a:cubicBezTo>
                  <a:pt x="807477" y="244475"/>
                  <a:pt x="807477" y="244475"/>
                  <a:pt x="807477" y="244475"/>
                </a:cubicBezTo>
                <a:cubicBezTo>
                  <a:pt x="774700" y="244475"/>
                  <a:pt x="774700" y="244475"/>
                  <a:pt x="774700" y="244475"/>
                </a:cubicBezTo>
                <a:cubicBezTo>
                  <a:pt x="781984" y="186418"/>
                  <a:pt x="781984" y="186418"/>
                  <a:pt x="781984" y="186418"/>
                </a:cubicBezTo>
                <a:cubicBezTo>
                  <a:pt x="781984" y="179161"/>
                  <a:pt x="781984" y="175532"/>
                  <a:pt x="781984" y="168275"/>
                </a:cubicBezTo>
                <a:close/>
                <a:moveTo>
                  <a:pt x="436562" y="168275"/>
                </a:moveTo>
                <a:lnTo>
                  <a:pt x="461962" y="168275"/>
                </a:lnTo>
                <a:lnTo>
                  <a:pt x="457200" y="244475"/>
                </a:lnTo>
                <a:lnTo>
                  <a:pt x="428625" y="244475"/>
                </a:lnTo>
                <a:close/>
                <a:moveTo>
                  <a:pt x="1181965" y="163514"/>
                </a:moveTo>
                <a:cubicBezTo>
                  <a:pt x="1196397" y="163514"/>
                  <a:pt x="1214437" y="170874"/>
                  <a:pt x="1214437" y="189275"/>
                </a:cubicBezTo>
                <a:cubicBezTo>
                  <a:pt x="1210829" y="226076"/>
                  <a:pt x="1210829" y="226076"/>
                  <a:pt x="1210829" y="226076"/>
                </a:cubicBezTo>
                <a:cubicBezTo>
                  <a:pt x="1210829" y="229756"/>
                  <a:pt x="1210829" y="233437"/>
                  <a:pt x="1210829" y="244477"/>
                </a:cubicBezTo>
                <a:cubicBezTo>
                  <a:pt x="1185573" y="244477"/>
                  <a:pt x="1185573" y="244477"/>
                  <a:pt x="1185573" y="244477"/>
                </a:cubicBezTo>
                <a:lnTo>
                  <a:pt x="1181965" y="233437"/>
                </a:lnTo>
                <a:cubicBezTo>
                  <a:pt x="1178358" y="240797"/>
                  <a:pt x="1171142" y="244477"/>
                  <a:pt x="1160318" y="244477"/>
                </a:cubicBezTo>
                <a:cubicBezTo>
                  <a:pt x="1142278" y="244477"/>
                  <a:pt x="1135062" y="233437"/>
                  <a:pt x="1135062" y="218716"/>
                </a:cubicBezTo>
                <a:cubicBezTo>
                  <a:pt x="1135062" y="203995"/>
                  <a:pt x="1149494" y="192955"/>
                  <a:pt x="1178358" y="192955"/>
                </a:cubicBezTo>
                <a:cubicBezTo>
                  <a:pt x="1185573" y="192955"/>
                  <a:pt x="1185573" y="192955"/>
                  <a:pt x="1185573" y="192955"/>
                </a:cubicBezTo>
                <a:cubicBezTo>
                  <a:pt x="1185573" y="189275"/>
                  <a:pt x="1189181" y="174554"/>
                  <a:pt x="1178358" y="174554"/>
                </a:cubicBezTo>
                <a:cubicBezTo>
                  <a:pt x="1171142" y="174554"/>
                  <a:pt x="1167534" y="185595"/>
                  <a:pt x="1167534" y="189275"/>
                </a:cubicBezTo>
                <a:cubicBezTo>
                  <a:pt x="1142278" y="189275"/>
                  <a:pt x="1142278" y="189275"/>
                  <a:pt x="1142278" y="189275"/>
                </a:cubicBezTo>
                <a:cubicBezTo>
                  <a:pt x="1142278" y="178235"/>
                  <a:pt x="1145886" y="170874"/>
                  <a:pt x="1153102" y="167194"/>
                </a:cubicBezTo>
                <a:cubicBezTo>
                  <a:pt x="1163926" y="163514"/>
                  <a:pt x="1171142" y="163514"/>
                  <a:pt x="1181965" y="163514"/>
                </a:cubicBezTo>
                <a:close/>
                <a:moveTo>
                  <a:pt x="739445" y="163513"/>
                </a:moveTo>
                <a:cubicBezTo>
                  <a:pt x="768549" y="163513"/>
                  <a:pt x="779463" y="181914"/>
                  <a:pt x="775825" y="207675"/>
                </a:cubicBezTo>
                <a:lnTo>
                  <a:pt x="721255" y="207675"/>
                </a:lnTo>
                <a:cubicBezTo>
                  <a:pt x="721255" y="218715"/>
                  <a:pt x="724893" y="229755"/>
                  <a:pt x="735807" y="229755"/>
                </a:cubicBezTo>
                <a:cubicBezTo>
                  <a:pt x="743083" y="229755"/>
                  <a:pt x="746721" y="222395"/>
                  <a:pt x="746721" y="218715"/>
                </a:cubicBezTo>
                <a:cubicBezTo>
                  <a:pt x="775825" y="218715"/>
                  <a:pt x="775825" y="218715"/>
                  <a:pt x="775825" y="218715"/>
                </a:cubicBezTo>
                <a:cubicBezTo>
                  <a:pt x="772187" y="226075"/>
                  <a:pt x="768549" y="233436"/>
                  <a:pt x="761273" y="240796"/>
                </a:cubicBezTo>
                <a:cubicBezTo>
                  <a:pt x="753997" y="244476"/>
                  <a:pt x="743083" y="244476"/>
                  <a:pt x="735807" y="244476"/>
                </a:cubicBezTo>
                <a:cubicBezTo>
                  <a:pt x="706703" y="244476"/>
                  <a:pt x="692151" y="229755"/>
                  <a:pt x="695789" y="200314"/>
                </a:cubicBezTo>
                <a:cubicBezTo>
                  <a:pt x="695789" y="178234"/>
                  <a:pt x="717617" y="163513"/>
                  <a:pt x="739445" y="163513"/>
                </a:cubicBezTo>
                <a:close/>
                <a:moveTo>
                  <a:pt x="522857" y="163513"/>
                </a:moveTo>
                <a:cubicBezTo>
                  <a:pt x="533603" y="163513"/>
                  <a:pt x="544349" y="170873"/>
                  <a:pt x="547931" y="178234"/>
                </a:cubicBezTo>
                <a:cubicBezTo>
                  <a:pt x="551513" y="167193"/>
                  <a:pt x="562259" y="163513"/>
                  <a:pt x="573006" y="163513"/>
                </a:cubicBezTo>
                <a:cubicBezTo>
                  <a:pt x="590916" y="163513"/>
                  <a:pt x="601662" y="174553"/>
                  <a:pt x="601662" y="192954"/>
                </a:cubicBezTo>
                <a:cubicBezTo>
                  <a:pt x="598080" y="244476"/>
                  <a:pt x="598080" y="244476"/>
                  <a:pt x="598080" y="244476"/>
                </a:cubicBezTo>
                <a:cubicBezTo>
                  <a:pt x="569423" y="244476"/>
                  <a:pt x="569423" y="244476"/>
                  <a:pt x="569423" y="244476"/>
                </a:cubicBezTo>
                <a:cubicBezTo>
                  <a:pt x="573006" y="196634"/>
                  <a:pt x="573006" y="196634"/>
                  <a:pt x="573006" y="196634"/>
                </a:cubicBezTo>
                <a:cubicBezTo>
                  <a:pt x="573006" y="189274"/>
                  <a:pt x="573006" y="181914"/>
                  <a:pt x="562259" y="181914"/>
                </a:cubicBezTo>
                <a:cubicBezTo>
                  <a:pt x="547931" y="181914"/>
                  <a:pt x="547931" y="196634"/>
                  <a:pt x="547931" y="200314"/>
                </a:cubicBezTo>
                <a:cubicBezTo>
                  <a:pt x="544349" y="244476"/>
                  <a:pt x="544349" y="244476"/>
                  <a:pt x="544349" y="244476"/>
                </a:cubicBezTo>
                <a:cubicBezTo>
                  <a:pt x="515693" y="244476"/>
                  <a:pt x="515693" y="244476"/>
                  <a:pt x="515693" y="244476"/>
                </a:cubicBezTo>
                <a:cubicBezTo>
                  <a:pt x="519275" y="196634"/>
                  <a:pt x="519275" y="196634"/>
                  <a:pt x="519275" y="196634"/>
                </a:cubicBezTo>
                <a:cubicBezTo>
                  <a:pt x="519275" y="189274"/>
                  <a:pt x="519275" y="181914"/>
                  <a:pt x="508529" y="181914"/>
                </a:cubicBezTo>
                <a:cubicBezTo>
                  <a:pt x="494200" y="181914"/>
                  <a:pt x="494200" y="196634"/>
                  <a:pt x="494200" y="200314"/>
                </a:cubicBezTo>
                <a:cubicBezTo>
                  <a:pt x="494200" y="244476"/>
                  <a:pt x="494200" y="244476"/>
                  <a:pt x="494200" y="244476"/>
                </a:cubicBezTo>
                <a:cubicBezTo>
                  <a:pt x="461962" y="244476"/>
                  <a:pt x="461962" y="244476"/>
                  <a:pt x="461962" y="244476"/>
                </a:cubicBezTo>
                <a:cubicBezTo>
                  <a:pt x="469126" y="167193"/>
                  <a:pt x="469126" y="167193"/>
                  <a:pt x="469126" y="167193"/>
                </a:cubicBezTo>
                <a:lnTo>
                  <a:pt x="497782" y="167193"/>
                </a:lnTo>
                <a:cubicBezTo>
                  <a:pt x="497782" y="174553"/>
                  <a:pt x="497782" y="174553"/>
                  <a:pt x="497782" y="174553"/>
                </a:cubicBezTo>
                <a:cubicBezTo>
                  <a:pt x="504947" y="163513"/>
                  <a:pt x="515693" y="163513"/>
                  <a:pt x="522857" y="163513"/>
                </a:cubicBezTo>
                <a:close/>
                <a:moveTo>
                  <a:pt x="154450" y="134937"/>
                </a:moveTo>
                <a:cubicBezTo>
                  <a:pt x="154450" y="178752"/>
                  <a:pt x="154450" y="178752"/>
                  <a:pt x="154450" y="178752"/>
                </a:cubicBezTo>
                <a:cubicBezTo>
                  <a:pt x="150850" y="171450"/>
                  <a:pt x="143648" y="164147"/>
                  <a:pt x="136446" y="160496"/>
                </a:cubicBezTo>
                <a:cubicBezTo>
                  <a:pt x="100437" y="160496"/>
                  <a:pt x="100437" y="160496"/>
                  <a:pt x="100437" y="160496"/>
                </a:cubicBezTo>
                <a:cubicBezTo>
                  <a:pt x="111240" y="167798"/>
                  <a:pt x="129244" y="182403"/>
                  <a:pt x="129244" y="193357"/>
                </a:cubicBezTo>
                <a:cubicBezTo>
                  <a:pt x="129244" y="197009"/>
                  <a:pt x="122042" y="197009"/>
                  <a:pt x="118441" y="197009"/>
                </a:cubicBezTo>
                <a:cubicBezTo>
                  <a:pt x="96836" y="197009"/>
                  <a:pt x="96836" y="197009"/>
                  <a:pt x="96836" y="197009"/>
                </a:cubicBezTo>
                <a:cubicBezTo>
                  <a:pt x="96836" y="222567"/>
                  <a:pt x="96836" y="222567"/>
                  <a:pt x="96836" y="222567"/>
                </a:cubicBezTo>
                <a:cubicBezTo>
                  <a:pt x="132845" y="222567"/>
                  <a:pt x="132845" y="222567"/>
                  <a:pt x="132845" y="222567"/>
                </a:cubicBezTo>
                <a:cubicBezTo>
                  <a:pt x="140047" y="222567"/>
                  <a:pt x="150850" y="218916"/>
                  <a:pt x="154450" y="207962"/>
                </a:cubicBezTo>
                <a:cubicBezTo>
                  <a:pt x="154450" y="244475"/>
                  <a:pt x="154450" y="244475"/>
                  <a:pt x="154450" y="244475"/>
                </a:cubicBezTo>
                <a:cubicBezTo>
                  <a:pt x="186859" y="244475"/>
                  <a:pt x="186859" y="244475"/>
                  <a:pt x="186859" y="244475"/>
                </a:cubicBezTo>
                <a:cubicBezTo>
                  <a:pt x="186859" y="207962"/>
                  <a:pt x="186859" y="207962"/>
                  <a:pt x="186859" y="207962"/>
                </a:cubicBezTo>
                <a:cubicBezTo>
                  <a:pt x="190459" y="218916"/>
                  <a:pt x="201262" y="222567"/>
                  <a:pt x="212065" y="222567"/>
                </a:cubicBezTo>
                <a:cubicBezTo>
                  <a:pt x="244473" y="222567"/>
                  <a:pt x="244473" y="222567"/>
                  <a:pt x="244473" y="222567"/>
                </a:cubicBezTo>
                <a:cubicBezTo>
                  <a:pt x="244473" y="197009"/>
                  <a:pt x="244473" y="197009"/>
                  <a:pt x="244473" y="197009"/>
                </a:cubicBezTo>
                <a:cubicBezTo>
                  <a:pt x="222868" y="197009"/>
                  <a:pt x="222868" y="197009"/>
                  <a:pt x="222868" y="197009"/>
                </a:cubicBezTo>
                <a:cubicBezTo>
                  <a:pt x="219267" y="197009"/>
                  <a:pt x="212065" y="197009"/>
                  <a:pt x="212065" y="193357"/>
                </a:cubicBezTo>
                <a:cubicBezTo>
                  <a:pt x="212065" y="182403"/>
                  <a:pt x="230069" y="167798"/>
                  <a:pt x="240872" y="160496"/>
                </a:cubicBezTo>
                <a:cubicBezTo>
                  <a:pt x="208464" y="160496"/>
                  <a:pt x="208464" y="160496"/>
                  <a:pt x="208464" y="160496"/>
                </a:cubicBezTo>
                <a:cubicBezTo>
                  <a:pt x="197661" y="164147"/>
                  <a:pt x="190459" y="171450"/>
                  <a:pt x="186859" y="178752"/>
                </a:cubicBezTo>
                <a:cubicBezTo>
                  <a:pt x="186859" y="134937"/>
                  <a:pt x="186859" y="134937"/>
                  <a:pt x="186859" y="134937"/>
                </a:cubicBezTo>
                <a:close/>
                <a:moveTo>
                  <a:pt x="1284288" y="130175"/>
                </a:moveTo>
                <a:lnTo>
                  <a:pt x="1314450" y="130175"/>
                </a:lnTo>
                <a:lnTo>
                  <a:pt x="1307789" y="198685"/>
                </a:lnTo>
                <a:lnTo>
                  <a:pt x="1338263" y="166687"/>
                </a:lnTo>
                <a:lnTo>
                  <a:pt x="1371601" y="166687"/>
                </a:lnTo>
                <a:lnTo>
                  <a:pt x="1341438" y="196850"/>
                </a:lnTo>
                <a:lnTo>
                  <a:pt x="1368426" y="244475"/>
                </a:lnTo>
                <a:lnTo>
                  <a:pt x="1333501" y="244475"/>
                </a:lnTo>
                <a:lnTo>
                  <a:pt x="1307501" y="201652"/>
                </a:lnTo>
                <a:lnTo>
                  <a:pt x="1303338" y="244475"/>
                </a:lnTo>
                <a:lnTo>
                  <a:pt x="1276350" y="244475"/>
                </a:lnTo>
                <a:close/>
                <a:moveTo>
                  <a:pt x="1109662" y="130175"/>
                </a:moveTo>
                <a:lnTo>
                  <a:pt x="1135062" y="130175"/>
                </a:lnTo>
                <a:lnTo>
                  <a:pt x="1128712" y="244475"/>
                </a:lnTo>
                <a:lnTo>
                  <a:pt x="1103312" y="244475"/>
                </a:lnTo>
                <a:close/>
                <a:moveTo>
                  <a:pt x="1056344" y="130175"/>
                </a:moveTo>
                <a:cubicBezTo>
                  <a:pt x="1078021" y="130175"/>
                  <a:pt x="1103312" y="137549"/>
                  <a:pt x="1099699" y="167046"/>
                </a:cubicBezTo>
                <a:cubicBezTo>
                  <a:pt x="1070796" y="167046"/>
                  <a:pt x="1070796" y="167046"/>
                  <a:pt x="1070796" y="167046"/>
                </a:cubicBezTo>
                <a:cubicBezTo>
                  <a:pt x="1070796" y="159672"/>
                  <a:pt x="1067183" y="152298"/>
                  <a:pt x="1056344" y="152298"/>
                </a:cubicBezTo>
                <a:cubicBezTo>
                  <a:pt x="1045505" y="152298"/>
                  <a:pt x="1034666" y="159672"/>
                  <a:pt x="1031053" y="181794"/>
                </a:cubicBezTo>
                <a:cubicBezTo>
                  <a:pt x="1027440" y="203917"/>
                  <a:pt x="1031053" y="222352"/>
                  <a:pt x="1049118" y="222352"/>
                </a:cubicBezTo>
                <a:cubicBezTo>
                  <a:pt x="1067183" y="222352"/>
                  <a:pt x="1067183" y="207604"/>
                  <a:pt x="1070796" y="207604"/>
                </a:cubicBezTo>
                <a:cubicBezTo>
                  <a:pt x="1099699" y="207604"/>
                  <a:pt x="1099699" y="207604"/>
                  <a:pt x="1099699" y="207604"/>
                </a:cubicBezTo>
                <a:cubicBezTo>
                  <a:pt x="1099699" y="218665"/>
                  <a:pt x="1088860" y="244475"/>
                  <a:pt x="1049118" y="244475"/>
                </a:cubicBezTo>
                <a:cubicBezTo>
                  <a:pt x="1005763" y="244475"/>
                  <a:pt x="998537" y="211291"/>
                  <a:pt x="1002150" y="181794"/>
                </a:cubicBezTo>
                <a:cubicBezTo>
                  <a:pt x="1002150" y="155985"/>
                  <a:pt x="1020215" y="130175"/>
                  <a:pt x="1056344" y="130175"/>
                </a:cubicBezTo>
                <a:close/>
                <a:moveTo>
                  <a:pt x="839787" y="130175"/>
                </a:moveTo>
                <a:lnTo>
                  <a:pt x="868362" y="130175"/>
                </a:lnTo>
                <a:lnTo>
                  <a:pt x="862012" y="244475"/>
                </a:lnTo>
                <a:lnTo>
                  <a:pt x="833437" y="244475"/>
                </a:lnTo>
                <a:close/>
                <a:moveTo>
                  <a:pt x="608901" y="130175"/>
                </a:moveTo>
                <a:cubicBezTo>
                  <a:pt x="637857" y="130175"/>
                  <a:pt x="637857" y="130175"/>
                  <a:pt x="637857" y="130175"/>
                </a:cubicBezTo>
                <a:cubicBezTo>
                  <a:pt x="634237" y="174420"/>
                  <a:pt x="634237" y="174420"/>
                  <a:pt x="634237" y="174420"/>
                </a:cubicBezTo>
                <a:cubicBezTo>
                  <a:pt x="637857" y="174420"/>
                  <a:pt x="637857" y="174420"/>
                  <a:pt x="637857" y="174420"/>
                </a:cubicBezTo>
                <a:cubicBezTo>
                  <a:pt x="641476" y="170733"/>
                  <a:pt x="648715" y="163359"/>
                  <a:pt x="659574" y="163359"/>
                </a:cubicBezTo>
                <a:cubicBezTo>
                  <a:pt x="684910" y="163359"/>
                  <a:pt x="692149" y="185481"/>
                  <a:pt x="692149" y="203917"/>
                </a:cubicBezTo>
                <a:cubicBezTo>
                  <a:pt x="688530" y="222352"/>
                  <a:pt x="681291" y="244475"/>
                  <a:pt x="655954" y="244475"/>
                </a:cubicBezTo>
                <a:cubicBezTo>
                  <a:pt x="645096" y="244475"/>
                  <a:pt x="637857" y="240788"/>
                  <a:pt x="634237" y="233414"/>
                </a:cubicBezTo>
                <a:cubicBezTo>
                  <a:pt x="630618" y="244475"/>
                  <a:pt x="630618" y="244475"/>
                  <a:pt x="630618" y="244475"/>
                </a:cubicBezTo>
                <a:cubicBezTo>
                  <a:pt x="601662" y="244475"/>
                  <a:pt x="601662" y="244475"/>
                  <a:pt x="601662" y="244475"/>
                </a:cubicBezTo>
                <a:close/>
                <a:moveTo>
                  <a:pt x="439737" y="130175"/>
                </a:moveTo>
                <a:lnTo>
                  <a:pt x="465137" y="130175"/>
                </a:lnTo>
                <a:lnTo>
                  <a:pt x="465137" y="152400"/>
                </a:lnTo>
                <a:lnTo>
                  <a:pt x="436562" y="152400"/>
                </a:lnTo>
                <a:close/>
                <a:moveTo>
                  <a:pt x="393699" y="130175"/>
                </a:moveTo>
                <a:lnTo>
                  <a:pt x="428624" y="130175"/>
                </a:lnTo>
                <a:lnTo>
                  <a:pt x="388937" y="177800"/>
                </a:lnTo>
                <a:lnTo>
                  <a:pt x="425449" y="244475"/>
                </a:lnTo>
                <a:lnTo>
                  <a:pt x="388937" y="244475"/>
                </a:lnTo>
                <a:lnTo>
                  <a:pt x="354012" y="182563"/>
                </a:lnTo>
                <a:close/>
                <a:moveTo>
                  <a:pt x="323850" y="130175"/>
                </a:moveTo>
                <a:lnTo>
                  <a:pt x="357187" y="130175"/>
                </a:lnTo>
                <a:lnTo>
                  <a:pt x="349250" y="244475"/>
                </a:lnTo>
                <a:lnTo>
                  <a:pt x="317500" y="244475"/>
                </a:lnTo>
                <a:close/>
                <a:moveTo>
                  <a:pt x="173830" y="115887"/>
                </a:moveTo>
                <a:cubicBezTo>
                  <a:pt x="221613" y="115887"/>
                  <a:pt x="260349" y="149648"/>
                  <a:pt x="260349" y="191294"/>
                </a:cubicBezTo>
                <a:cubicBezTo>
                  <a:pt x="260349" y="232940"/>
                  <a:pt x="221613" y="266701"/>
                  <a:pt x="173830" y="266701"/>
                </a:cubicBezTo>
                <a:cubicBezTo>
                  <a:pt x="126047" y="266701"/>
                  <a:pt x="87311" y="232940"/>
                  <a:pt x="87311" y="191294"/>
                </a:cubicBezTo>
                <a:cubicBezTo>
                  <a:pt x="87311" y="149648"/>
                  <a:pt x="126047" y="115887"/>
                  <a:pt x="173830" y="115887"/>
                </a:cubicBezTo>
                <a:close/>
                <a:moveTo>
                  <a:pt x="724693" y="0"/>
                </a:moveTo>
                <a:cubicBezTo>
                  <a:pt x="995101" y="0"/>
                  <a:pt x="1254693" y="32924"/>
                  <a:pt x="1449387" y="84138"/>
                </a:cubicBezTo>
                <a:cubicBezTo>
                  <a:pt x="1254693" y="43898"/>
                  <a:pt x="995101" y="21949"/>
                  <a:pt x="724693" y="21949"/>
                </a:cubicBezTo>
                <a:cubicBezTo>
                  <a:pt x="457891" y="21949"/>
                  <a:pt x="198299" y="43898"/>
                  <a:pt x="0" y="84138"/>
                </a:cubicBezTo>
                <a:cubicBezTo>
                  <a:pt x="198299" y="32924"/>
                  <a:pt x="457891" y="0"/>
                  <a:pt x="724693"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US"/>
          </a:p>
        </p:txBody>
      </p:sp>
    </p:spTree>
    <p:extLst>
      <p:ext uri="{BB962C8B-B14F-4D97-AF65-F5344CB8AC3E}">
        <p14:creationId xmlns:p14="http://schemas.microsoft.com/office/powerpoint/2010/main" val="3493271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EA879-B3A8-478C-9513-306DF5BBFE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68E24A-4B07-425B-A821-3ADDC24E42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8BE72C-5045-4EB9-B381-1D1878154E4B}"/>
              </a:ext>
            </a:extLst>
          </p:cNvPr>
          <p:cNvSpPr>
            <a:spLocks noGrp="1"/>
          </p:cNvSpPr>
          <p:nvPr>
            <p:ph type="dt" sz="half" idx="10"/>
          </p:nvPr>
        </p:nvSpPr>
        <p:spPr/>
        <p:txBody>
          <a:bodyPr/>
          <a:lstStyle/>
          <a:p>
            <a:fld id="{25D4A860-510B-42D1-9F9F-C08273D779D2}" type="datetimeFigureOut">
              <a:rPr lang="en-US" smtClean="0"/>
              <a:t>8/8/2023</a:t>
            </a:fld>
            <a:endParaRPr lang="en-US"/>
          </a:p>
        </p:txBody>
      </p:sp>
      <p:sp>
        <p:nvSpPr>
          <p:cNvPr id="5" name="Footer Placeholder 4">
            <a:extLst>
              <a:ext uri="{FF2B5EF4-FFF2-40B4-BE49-F238E27FC236}">
                <a16:creationId xmlns:a16="http://schemas.microsoft.com/office/drawing/2014/main" id="{80BDCEC3-D33E-461C-B6C7-28929ED2F7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DEADD7-361A-43F9-9776-133499F53F4E}"/>
              </a:ext>
            </a:extLst>
          </p:cNvPr>
          <p:cNvSpPr>
            <a:spLocks noGrp="1"/>
          </p:cNvSpPr>
          <p:nvPr>
            <p:ph type="sldNum" sz="quarter" idx="12"/>
          </p:nvPr>
        </p:nvSpPr>
        <p:spPr/>
        <p:txBody>
          <a:bodyPr/>
          <a:lstStyle/>
          <a:p>
            <a:fld id="{9D487832-F353-40F5-AE64-5F42C93A466C}" type="slidenum">
              <a:rPr lang="en-US" smtClean="0"/>
              <a:t>‹#›</a:t>
            </a:fld>
            <a:endParaRPr lang="en-US"/>
          </a:p>
        </p:txBody>
      </p:sp>
    </p:spTree>
    <p:extLst>
      <p:ext uri="{BB962C8B-B14F-4D97-AF65-F5344CB8AC3E}">
        <p14:creationId xmlns:p14="http://schemas.microsoft.com/office/powerpoint/2010/main" val="3712938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CDDA5-31E0-489B-8FA0-034218CE1D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CC733E-B12F-48FE-AAB9-EA39B4485B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48E78F-86C7-4588-B780-FA3E35BC4275}"/>
              </a:ext>
            </a:extLst>
          </p:cNvPr>
          <p:cNvSpPr>
            <a:spLocks noGrp="1"/>
          </p:cNvSpPr>
          <p:nvPr>
            <p:ph type="dt" sz="half" idx="10"/>
          </p:nvPr>
        </p:nvSpPr>
        <p:spPr/>
        <p:txBody>
          <a:bodyPr/>
          <a:lstStyle/>
          <a:p>
            <a:fld id="{25D4A860-510B-42D1-9F9F-C08273D779D2}" type="datetimeFigureOut">
              <a:rPr lang="en-US" smtClean="0"/>
              <a:t>8/8/2023</a:t>
            </a:fld>
            <a:endParaRPr lang="en-US"/>
          </a:p>
        </p:txBody>
      </p:sp>
      <p:sp>
        <p:nvSpPr>
          <p:cNvPr id="5" name="Footer Placeholder 4">
            <a:extLst>
              <a:ext uri="{FF2B5EF4-FFF2-40B4-BE49-F238E27FC236}">
                <a16:creationId xmlns:a16="http://schemas.microsoft.com/office/drawing/2014/main" id="{9D988495-1408-4834-8237-DC9E27F2A5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B7D7D8-E542-41CC-9572-D7D19E8CCD09}"/>
              </a:ext>
            </a:extLst>
          </p:cNvPr>
          <p:cNvSpPr>
            <a:spLocks noGrp="1"/>
          </p:cNvSpPr>
          <p:nvPr>
            <p:ph type="sldNum" sz="quarter" idx="12"/>
          </p:nvPr>
        </p:nvSpPr>
        <p:spPr/>
        <p:txBody>
          <a:bodyPr/>
          <a:lstStyle/>
          <a:p>
            <a:fld id="{9D487832-F353-40F5-AE64-5F42C93A466C}" type="slidenum">
              <a:rPr lang="en-US" smtClean="0"/>
              <a:t>‹#›</a:t>
            </a:fld>
            <a:endParaRPr lang="en-US"/>
          </a:p>
        </p:txBody>
      </p:sp>
    </p:spTree>
    <p:extLst>
      <p:ext uri="{BB962C8B-B14F-4D97-AF65-F5344CB8AC3E}">
        <p14:creationId xmlns:p14="http://schemas.microsoft.com/office/powerpoint/2010/main" val="3960727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5EC50-18B9-4340-BCE4-E95747D4E0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1E72C8-CA4E-4B63-8234-B105EF4B9E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9EFE6E-CDE3-41B9-B073-268D13B643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33D87A-C7F3-4379-BEF8-0322EF4547C9}"/>
              </a:ext>
            </a:extLst>
          </p:cNvPr>
          <p:cNvSpPr>
            <a:spLocks noGrp="1"/>
          </p:cNvSpPr>
          <p:nvPr>
            <p:ph type="dt" sz="half" idx="10"/>
          </p:nvPr>
        </p:nvSpPr>
        <p:spPr/>
        <p:txBody>
          <a:bodyPr/>
          <a:lstStyle/>
          <a:p>
            <a:fld id="{25D4A860-510B-42D1-9F9F-C08273D779D2}" type="datetimeFigureOut">
              <a:rPr lang="en-US" smtClean="0"/>
              <a:t>8/8/2023</a:t>
            </a:fld>
            <a:endParaRPr lang="en-US"/>
          </a:p>
        </p:txBody>
      </p:sp>
      <p:sp>
        <p:nvSpPr>
          <p:cNvPr id="6" name="Footer Placeholder 5">
            <a:extLst>
              <a:ext uri="{FF2B5EF4-FFF2-40B4-BE49-F238E27FC236}">
                <a16:creationId xmlns:a16="http://schemas.microsoft.com/office/drawing/2014/main" id="{0A97B138-B71C-4E53-B0EB-1CA03A61EE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059209-731D-47DE-9781-8B58B8F915B8}"/>
              </a:ext>
            </a:extLst>
          </p:cNvPr>
          <p:cNvSpPr>
            <a:spLocks noGrp="1"/>
          </p:cNvSpPr>
          <p:nvPr>
            <p:ph type="sldNum" sz="quarter" idx="12"/>
          </p:nvPr>
        </p:nvSpPr>
        <p:spPr/>
        <p:txBody>
          <a:bodyPr/>
          <a:lstStyle/>
          <a:p>
            <a:fld id="{9D487832-F353-40F5-AE64-5F42C93A466C}" type="slidenum">
              <a:rPr lang="en-US" smtClean="0"/>
              <a:t>‹#›</a:t>
            </a:fld>
            <a:endParaRPr lang="en-US"/>
          </a:p>
        </p:txBody>
      </p:sp>
    </p:spTree>
    <p:extLst>
      <p:ext uri="{BB962C8B-B14F-4D97-AF65-F5344CB8AC3E}">
        <p14:creationId xmlns:p14="http://schemas.microsoft.com/office/powerpoint/2010/main" val="3110652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1E79D-703D-4E3E-807E-2DE09D1538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520F23-CE1C-4B3B-BFAB-C2302636F2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CE0195-7977-4147-9179-1BA0FE6E72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FA4726-27AD-49E5-BA9B-63B7828AB8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2A0602-CEBF-4B31-B432-E7DE00C843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2782D4-CDF9-4389-B7ED-8A46598C844E}"/>
              </a:ext>
            </a:extLst>
          </p:cNvPr>
          <p:cNvSpPr>
            <a:spLocks noGrp="1"/>
          </p:cNvSpPr>
          <p:nvPr>
            <p:ph type="dt" sz="half" idx="10"/>
          </p:nvPr>
        </p:nvSpPr>
        <p:spPr/>
        <p:txBody>
          <a:bodyPr/>
          <a:lstStyle/>
          <a:p>
            <a:fld id="{25D4A860-510B-42D1-9F9F-C08273D779D2}" type="datetimeFigureOut">
              <a:rPr lang="en-US" smtClean="0"/>
              <a:t>8/8/2023</a:t>
            </a:fld>
            <a:endParaRPr lang="en-US"/>
          </a:p>
        </p:txBody>
      </p:sp>
      <p:sp>
        <p:nvSpPr>
          <p:cNvPr id="8" name="Footer Placeholder 7">
            <a:extLst>
              <a:ext uri="{FF2B5EF4-FFF2-40B4-BE49-F238E27FC236}">
                <a16:creationId xmlns:a16="http://schemas.microsoft.com/office/drawing/2014/main" id="{205D4C93-640B-4D25-A4BD-3BF7A9377E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6187C89-6577-4C6B-BEF0-510AF2AEE4E3}"/>
              </a:ext>
            </a:extLst>
          </p:cNvPr>
          <p:cNvSpPr>
            <a:spLocks noGrp="1"/>
          </p:cNvSpPr>
          <p:nvPr>
            <p:ph type="sldNum" sz="quarter" idx="12"/>
          </p:nvPr>
        </p:nvSpPr>
        <p:spPr/>
        <p:txBody>
          <a:bodyPr/>
          <a:lstStyle/>
          <a:p>
            <a:fld id="{9D487832-F353-40F5-AE64-5F42C93A466C}" type="slidenum">
              <a:rPr lang="en-US" smtClean="0"/>
              <a:t>‹#›</a:t>
            </a:fld>
            <a:endParaRPr lang="en-US"/>
          </a:p>
        </p:txBody>
      </p:sp>
    </p:spTree>
    <p:extLst>
      <p:ext uri="{BB962C8B-B14F-4D97-AF65-F5344CB8AC3E}">
        <p14:creationId xmlns:p14="http://schemas.microsoft.com/office/powerpoint/2010/main" val="1224153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5118-478E-4CCC-8350-CF3378882C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38FEBA-1D58-4306-8675-4FA30D87F6E4}"/>
              </a:ext>
            </a:extLst>
          </p:cNvPr>
          <p:cNvSpPr>
            <a:spLocks noGrp="1"/>
          </p:cNvSpPr>
          <p:nvPr>
            <p:ph type="dt" sz="half" idx="10"/>
          </p:nvPr>
        </p:nvSpPr>
        <p:spPr/>
        <p:txBody>
          <a:bodyPr/>
          <a:lstStyle/>
          <a:p>
            <a:fld id="{25D4A860-510B-42D1-9F9F-C08273D779D2}" type="datetimeFigureOut">
              <a:rPr lang="en-US" smtClean="0"/>
              <a:t>8/8/2023</a:t>
            </a:fld>
            <a:endParaRPr lang="en-US"/>
          </a:p>
        </p:txBody>
      </p:sp>
      <p:sp>
        <p:nvSpPr>
          <p:cNvPr id="4" name="Footer Placeholder 3">
            <a:extLst>
              <a:ext uri="{FF2B5EF4-FFF2-40B4-BE49-F238E27FC236}">
                <a16:creationId xmlns:a16="http://schemas.microsoft.com/office/drawing/2014/main" id="{244B754E-40A6-4A6D-B4B0-D117CCB58A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720CC3-DF2A-41F3-9D99-26E5A73E4826}"/>
              </a:ext>
            </a:extLst>
          </p:cNvPr>
          <p:cNvSpPr>
            <a:spLocks noGrp="1"/>
          </p:cNvSpPr>
          <p:nvPr>
            <p:ph type="sldNum" sz="quarter" idx="12"/>
          </p:nvPr>
        </p:nvSpPr>
        <p:spPr/>
        <p:txBody>
          <a:bodyPr/>
          <a:lstStyle/>
          <a:p>
            <a:fld id="{9D487832-F353-40F5-AE64-5F42C93A466C}" type="slidenum">
              <a:rPr lang="en-US" smtClean="0"/>
              <a:t>‹#›</a:t>
            </a:fld>
            <a:endParaRPr lang="en-US"/>
          </a:p>
        </p:txBody>
      </p:sp>
    </p:spTree>
    <p:extLst>
      <p:ext uri="{BB962C8B-B14F-4D97-AF65-F5344CB8AC3E}">
        <p14:creationId xmlns:p14="http://schemas.microsoft.com/office/powerpoint/2010/main" val="226234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0A46AE-F825-441D-A1B0-25DF6F0B0662}"/>
              </a:ext>
            </a:extLst>
          </p:cNvPr>
          <p:cNvSpPr>
            <a:spLocks noGrp="1"/>
          </p:cNvSpPr>
          <p:nvPr>
            <p:ph type="dt" sz="half" idx="10"/>
          </p:nvPr>
        </p:nvSpPr>
        <p:spPr/>
        <p:txBody>
          <a:bodyPr/>
          <a:lstStyle/>
          <a:p>
            <a:fld id="{25D4A860-510B-42D1-9F9F-C08273D779D2}" type="datetimeFigureOut">
              <a:rPr lang="en-US" smtClean="0"/>
              <a:t>8/8/2023</a:t>
            </a:fld>
            <a:endParaRPr lang="en-US"/>
          </a:p>
        </p:txBody>
      </p:sp>
      <p:sp>
        <p:nvSpPr>
          <p:cNvPr id="3" name="Footer Placeholder 2">
            <a:extLst>
              <a:ext uri="{FF2B5EF4-FFF2-40B4-BE49-F238E27FC236}">
                <a16:creationId xmlns:a16="http://schemas.microsoft.com/office/drawing/2014/main" id="{EA30F286-3BF5-4E93-A988-764CE642D3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1740FB-DCE5-4949-8585-DE76B3D19D4C}"/>
              </a:ext>
            </a:extLst>
          </p:cNvPr>
          <p:cNvSpPr>
            <a:spLocks noGrp="1"/>
          </p:cNvSpPr>
          <p:nvPr>
            <p:ph type="sldNum" sz="quarter" idx="12"/>
          </p:nvPr>
        </p:nvSpPr>
        <p:spPr/>
        <p:txBody>
          <a:bodyPr/>
          <a:lstStyle/>
          <a:p>
            <a:fld id="{9D487832-F353-40F5-AE64-5F42C93A466C}" type="slidenum">
              <a:rPr lang="en-US" smtClean="0"/>
              <a:t>‹#›</a:t>
            </a:fld>
            <a:endParaRPr lang="en-US"/>
          </a:p>
        </p:txBody>
      </p:sp>
    </p:spTree>
    <p:extLst>
      <p:ext uri="{BB962C8B-B14F-4D97-AF65-F5344CB8AC3E}">
        <p14:creationId xmlns:p14="http://schemas.microsoft.com/office/powerpoint/2010/main" val="4191761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71651-B17C-4EBE-9C14-32CEA3A7AB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E5B41BE-7460-4507-AF10-3BF71A46FB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68AB90-B30B-4652-884E-4D78FD37A8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21D1E6-7ADC-4656-8672-FB3FAEEDDEB2}"/>
              </a:ext>
            </a:extLst>
          </p:cNvPr>
          <p:cNvSpPr>
            <a:spLocks noGrp="1"/>
          </p:cNvSpPr>
          <p:nvPr>
            <p:ph type="dt" sz="half" idx="10"/>
          </p:nvPr>
        </p:nvSpPr>
        <p:spPr/>
        <p:txBody>
          <a:bodyPr/>
          <a:lstStyle/>
          <a:p>
            <a:fld id="{25D4A860-510B-42D1-9F9F-C08273D779D2}" type="datetimeFigureOut">
              <a:rPr lang="en-US" smtClean="0"/>
              <a:t>8/8/2023</a:t>
            </a:fld>
            <a:endParaRPr lang="en-US"/>
          </a:p>
        </p:txBody>
      </p:sp>
      <p:sp>
        <p:nvSpPr>
          <p:cNvPr id="6" name="Footer Placeholder 5">
            <a:extLst>
              <a:ext uri="{FF2B5EF4-FFF2-40B4-BE49-F238E27FC236}">
                <a16:creationId xmlns:a16="http://schemas.microsoft.com/office/drawing/2014/main" id="{142F5D25-E4BF-47DE-B3FD-2822F3642D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F5F140-F726-4584-884E-12DAA0339B1F}"/>
              </a:ext>
            </a:extLst>
          </p:cNvPr>
          <p:cNvSpPr>
            <a:spLocks noGrp="1"/>
          </p:cNvSpPr>
          <p:nvPr>
            <p:ph type="sldNum" sz="quarter" idx="12"/>
          </p:nvPr>
        </p:nvSpPr>
        <p:spPr/>
        <p:txBody>
          <a:bodyPr/>
          <a:lstStyle/>
          <a:p>
            <a:fld id="{9D487832-F353-40F5-AE64-5F42C93A466C}" type="slidenum">
              <a:rPr lang="en-US" smtClean="0"/>
              <a:t>‹#›</a:t>
            </a:fld>
            <a:endParaRPr lang="en-US"/>
          </a:p>
        </p:txBody>
      </p:sp>
    </p:spTree>
    <p:extLst>
      <p:ext uri="{BB962C8B-B14F-4D97-AF65-F5344CB8AC3E}">
        <p14:creationId xmlns:p14="http://schemas.microsoft.com/office/powerpoint/2010/main" val="2007666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3B055-9775-4099-8354-F31C28C61F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E635A8-C1D4-431F-BB53-2C98F2A23A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9277CC-1BAB-430B-814C-67BB2FB794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E8674B-82A7-40CC-9EF9-69EA761D46A5}"/>
              </a:ext>
            </a:extLst>
          </p:cNvPr>
          <p:cNvSpPr>
            <a:spLocks noGrp="1"/>
          </p:cNvSpPr>
          <p:nvPr>
            <p:ph type="dt" sz="half" idx="10"/>
          </p:nvPr>
        </p:nvSpPr>
        <p:spPr/>
        <p:txBody>
          <a:bodyPr/>
          <a:lstStyle/>
          <a:p>
            <a:fld id="{25D4A860-510B-42D1-9F9F-C08273D779D2}" type="datetimeFigureOut">
              <a:rPr lang="en-US" smtClean="0"/>
              <a:t>8/8/2023</a:t>
            </a:fld>
            <a:endParaRPr lang="en-US"/>
          </a:p>
        </p:txBody>
      </p:sp>
      <p:sp>
        <p:nvSpPr>
          <p:cNvPr id="6" name="Footer Placeholder 5">
            <a:extLst>
              <a:ext uri="{FF2B5EF4-FFF2-40B4-BE49-F238E27FC236}">
                <a16:creationId xmlns:a16="http://schemas.microsoft.com/office/drawing/2014/main" id="{DE41074D-D405-46DC-A449-0A954B75EA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D21FBB-EE9A-4B76-8695-EEF694C10623}"/>
              </a:ext>
            </a:extLst>
          </p:cNvPr>
          <p:cNvSpPr>
            <a:spLocks noGrp="1"/>
          </p:cNvSpPr>
          <p:nvPr>
            <p:ph type="sldNum" sz="quarter" idx="12"/>
          </p:nvPr>
        </p:nvSpPr>
        <p:spPr/>
        <p:txBody>
          <a:bodyPr/>
          <a:lstStyle/>
          <a:p>
            <a:fld id="{9D487832-F353-40F5-AE64-5F42C93A466C}" type="slidenum">
              <a:rPr lang="en-US" smtClean="0"/>
              <a:t>‹#›</a:t>
            </a:fld>
            <a:endParaRPr lang="en-US"/>
          </a:p>
        </p:txBody>
      </p:sp>
    </p:spTree>
    <p:extLst>
      <p:ext uri="{BB962C8B-B14F-4D97-AF65-F5344CB8AC3E}">
        <p14:creationId xmlns:p14="http://schemas.microsoft.com/office/powerpoint/2010/main" val="1768863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E977A0-54E9-4964-A454-393BCDAF99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D3F2F0-4A81-4A2E-B3AC-311371F562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8C24EC-1F5F-4C67-87C0-737871AB80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D4A860-510B-42D1-9F9F-C08273D779D2}" type="datetimeFigureOut">
              <a:rPr lang="en-US" smtClean="0"/>
              <a:t>8/8/2023</a:t>
            </a:fld>
            <a:endParaRPr lang="en-US"/>
          </a:p>
        </p:txBody>
      </p:sp>
      <p:sp>
        <p:nvSpPr>
          <p:cNvPr id="5" name="Footer Placeholder 4">
            <a:extLst>
              <a:ext uri="{FF2B5EF4-FFF2-40B4-BE49-F238E27FC236}">
                <a16:creationId xmlns:a16="http://schemas.microsoft.com/office/drawing/2014/main" id="{6660E413-1A47-4A05-AEAA-2EBA1A6F8C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ECDD13-56D3-40F1-9511-2EE166B6EF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87832-F353-40F5-AE64-5F42C93A466C}" type="slidenum">
              <a:rPr lang="en-US" smtClean="0"/>
              <a:t>‹#›</a:t>
            </a:fld>
            <a:endParaRPr lang="en-US"/>
          </a:p>
        </p:txBody>
      </p:sp>
    </p:spTree>
    <p:extLst>
      <p:ext uri="{BB962C8B-B14F-4D97-AF65-F5344CB8AC3E}">
        <p14:creationId xmlns:p14="http://schemas.microsoft.com/office/powerpoint/2010/main" val="17913854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5.png"/><Relationship Id="rId4" Type="http://schemas.openxmlformats.org/officeDocument/2006/relationships/image" Target="../media/image4.pn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sv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1.jpe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2.xml"/><Relationship Id="rId13"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diagramLayout" Target="../diagrams/layout2.xml"/><Relationship Id="rId12"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Data" Target="../diagrams/data2.xml"/><Relationship Id="rId11" Type="http://schemas.openxmlformats.org/officeDocument/2006/relationships/image" Target="../media/image36.png"/><Relationship Id="rId5" Type="http://schemas.openxmlformats.org/officeDocument/2006/relationships/image" Target="../media/image35.png"/><Relationship Id="rId10" Type="http://schemas.microsoft.com/office/2007/relationships/diagramDrawing" Target="../diagrams/drawing2.xml"/><Relationship Id="rId4" Type="http://schemas.openxmlformats.org/officeDocument/2006/relationships/image" Target="../media/image34.png"/><Relationship Id="rId9" Type="http://schemas.openxmlformats.org/officeDocument/2006/relationships/diagramColors" Target="../diagrams/colors2.xml"/></Relationships>
</file>

<file path=ppt/slides/_rels/slide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CB098A-E410-4F26-8CCA-CA1B5C021BB4}"/>
              </a:ext>
            </a:extLst>
          </p:cNvPr>
          <p:cNvSpPr>
            <a:spLocks noGrp="1"/>
          </p:cNvSpPr>
          <p:nvPr>
            <p:ph type="ctrTitle"/>
          </p:nvPr>
        </p:nvSpPr>
        <p:spPr>
          <a:xfrm>
            <a:off x="-560075" y="1267033"/>
            <a:ext cx="6096000" cy="5172074"/>
          </a:xfrm>
        </p:spPr>
        <p:txBody>
          <a:bodyPr anchor="ctr" anchorCtr="0"/>
          <a:lstStyle/>
          <a:p>
            <a:r>
              <a:rPr lang="en-US" b="1" dirty="0"/>
              <a:t>Enhancing Your Sustainability </a:t>
            </a:r>
            <a:br>
              <a:rPr lang="en-US" b="1" dirty="0"/>
            </a:br>
            <a:r>
              <a:rPr lang="en-US" b="1" dirty="0"/>
              <a:t>Strategy</a:t>
            </a:r>
          </a:p>
        </p:txBody>
      </p:sp>
      <p:sp>
        <p:nvSpPr>
          <p:cNvPr id="2" name="Text Placeholder 1">
            <a:extLst>
              <a:ext uri="{FF2B5EF4-FFF2-40B4-BE49-F238E27FC236}">
                <a16:creationId xmlns:a16="http://schemas.microsoft.com/office/drawing/2014/main" id="{BD15104C-7053-4175-AD86-5E9DC19E52D4}"/>
              </a:ext>
            </a:extLst>
          </p:cNvPr>
          <p:cNvSpPr>
            <a:spLocks noGrp="1"/>
          </p:cNvSpPr>
          <p:nvPr>
            <p:ph type="body" sz="quarter" idx="10"/>
          </p:nvPr>
        </p:nvSpPr>
        <p:spPr>
          <a:xfrm>
            <a:off x="281129" y="2978510"/>
            <a:ext cx="4871950" cy="1073604"/>
          </a:xfrm>
        </p:spPr>
        <p:txBody>
          <a:bodyPr>
            <a:noAutofit/>
          </a:bodyPr>
          <a:lstStyle/>
          <a:p>
            <a:pPr>
              <a:lnSpc>
                <a:spcPct val="100000"/>
              </a:lnSpc>
              <a:spcAft>
                <a:spcPts val="1800"/>
              </a:spcAft>
            </a:pPr>
            <a:r>
              <a:rPr lang="en-US" sz="2400" dirty="0"/>
              <a:t>with </a:t>
            </a:r>
            <a:br>
              <a:rPr lang="en-US" sz="2400" dirty="0"/>
            </a:br>
            <a:r>
              <a:rPr lang="en-US" sz="2400" dirty="0"/>
              <a:t>The RightCycle™ Program</a:t>
            </a:r>
          </a:p>
          <a:p>
            <a:pPr>
              <a:lnSpc>
                <a:spcPct val="100000"/>
              </a:lnSpc>
              <a:spcAft>
                <a:spcPts val="1800"/>
              </a:spcAft>
            </a:pPr>
            <a:endParaRPr lang="en-US" sz="2400" dirty="0"/>
          </a:p>
        </p:txBody>
      </p:sp>
      <p:sp>
        <p:nvSpPr>
          <p:cNvPr id="8" name="TextBox 7">
            <a:extLst>
              <a:ext uri="{FF2B5EF4-FFF2-40B4-BE49-F238E27FC236}">
                <a16:creationId xmlns:a16="http://schemas.microsoft.com/office/drawing/2014/main" id="{D794410A-8C05-40DA-BB59-0D422D6E2FA2}"/>
              </a:ext>
            </a:extLst>
          </p:cNvPr>
          <p:cNvSpPr txBox="1"/>
          <p:nvPr/>
        </p:nvSpPr>
        <p:spPr>
          <a:xfrm>
            <a:off x="403091" y="3735318"/>
            <a:ext cx="4169668" cy="1508105"/>
          </a:xfrm>
          <a:prstGeom prst="rect">
            <a:avLst/>
          </a:prstGeom>
          <a:noFill/>
        </p:spPr>
        <p:txBody>
          <a:bodyPr wrap="none" rtlCol="0">
            <a:spAutoFit/>
          </a:bodyPr>
          <a:lstStyle/>
          <a:p>
            <a:endParaRPr lang="en-US" b="1" dirty="0">
              <a:solidFill>
                <a:schemeClr val="bg1"/>
              </a:solidFill>
            </a:endParaRPr>
          </a:p>
          <a:p>
            <a:r>
              <a:rPr lang="en-US" sz="2000" b="1" dirty="0">
                <a:solidFill>
                  <a:schemeClr val="bg1"/>
                </a:solidFill>
              </a:rPr>
              <a:t>Tonya Anderson </a:t>
            </a:r>
          </a:p>
          <a:p>
            <a:r>
              <a:rPr lang="en-US" dirty="0">
                <a:solidFill>
                  <a:schemeClr val="bg1"/>
                </a:solidFill>
              </a:rPr>
              <a:t>Kimberly-Clark Scientific Account Manager</a:t>
            </a:r>
          </a:p>
          <a:p>
            <a:endParaRPr lang="en-US" b="1" dirty="0">
              <a:solidFill>
                <a:schemeClr val="bg1"/>
              </a:solidFill>
            </a:endParaRPr>
          </a:p>
          <a:p>
            <a:endParaRPr lang="en-US" b="1" dirty="0">
              <a:solidFill>
                <a:schemeClr val="bg1"/>
              </a:solidFill>
            </a:endParaRPr>
          </a:p>
        </p:txBody>
      </p:sp>
      <p:pic>
        <p:nvPicPr>
          <p:cNvPr id="9" name="Picture 8">
            <a:extLst>
              <a:ext uri="{FF2B5EF4-FFF2-40B4-BE49-F238E27FC236}">
                <a16:creationId xmlns:a16="http://schemas.microsoft.com/office/drawing/2014/main" id="{BEC0E9E8-7AA3-D8CB-32F3-9DFBF8D8C1E8}"/>
              </a:ext>
            </a:extLst>
          </p:cNvPr>
          <p:cNvPicPr>
            <a:picLocks noChangeAspect="1"/>
          </p:cNvPicPr>
          <p:nvPr/>
        </p:nvPicPr>
        <p:blipFill>
          <a:blip r:embed="rId3"/>
          <a:stretch>
            <a:fillRect/>
          </a:stretch>
        </p:blipFill>
        <p:spPr>
          <a:xfrm>
            <a:off x="403091" y="5606013"/>
            <a:ext cx="2935702" cy="998538"/>
          </a:xfrm>
          <a:prstGeom prst="rect">
            <a:avLst/>
          </a:prstGeom>
        </p:spPr>
      </p:pic>
    </p:spTree>
    <p:extLst>
      <p:ext uri="{BB962C8B-B14F-4D97-AF65-F5344CB8AC3E}">
        <p14:creationId xmlns:p14="http://schemas.microsoft.com/office/powerpoint/2010/main" val="778613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2CB617E-7929-4CEF-B7F4-DB559CEF67FA}"/>
              </a:ext>
            </a:extLst>
          </p:cNvPr>
          <p:cNvPicPr>
            <a:picLocks noChangeAspect="1"/>
          </p:cNvPicPr>
          <p:nvPr/>
        </p:nvPicPr>
        <p:blipFill>
          <a:blip r:embed="rId3"/>
          <a:stretch>
            <a:fillRect/>
          </a:stretch>
        </p:blipFill>
        <p:spPr>
          <a:xfrm>
            <a:off x="8643097" y="5951625"/>
            <a:ext cx="3279025" cy="696793"/>
          </a:xfrm>
          <a:prstGeom prst="rect">
            <a:avLst/>
          </a:prstGeom>
        </p:spPr>
      </p:pic>
      <p:pic>
        <p:nvPicPr>
          <p:cNvPr id="3" name="Picture 2">
            <a:extLst>
              <a:ext uri="{FF2B5EF4-FFF2-40B4-BE49-F238E27FC236}">
                <a16:creationId xmlns:a16="http://schemas.microsoft.com/office/drawing/2014/main" id="{DEAF49A8-8D53-791E-3928-7074CA449CCC}"/>
              </a:ext>
            </a:extLst>
          </p:cNvPr>
          <p:cNvPicPr>
            <a:picLocks noChangeAspect="1"/>
          </p:cNvPicPr>
          <p:nvPr/>
        </p:nvPicPr>
        <p:blipFill>
          <a:blip r:embed="rId4"/>
          <a:stretch>
            <a:fillRect/>
          </a:stretch>
        </p:blipFill>
        <p:spPr>
          <a:xfrm>
            <a:off x="919162" y="97735"/>
            <a:ext cx="10353675" cy="1600200"/>
          </a:xfrm>
          <a:prstGeom prst="rect">
            <a:avLst/>
          </a:prstGeom>
        </p:spPr>
      </p:pic>
      <p:graphicFrame>
        <p:nvGraphicFramePr>
          <p:cNvPr id="4" name="Diagram 3">
            <a:extLst>
              <a:ext uri="{FF2B5EF4-FFF2-40B4-BE49-F238E27FC236}">
                <a16:creationId xmlns:a16="http://schemas.microsoft.com/office/drawing/2014/main" id="{AADB9C70-3318-687F-FB52-81856113F4A1}"/>
              </a:ext>
            </a:extLst>
          </p:cNvPr>
          <p:cNvGraphicFramePr/>
          <p:nvPr>
            <p:extLst>
              <p:ext uri="{D42A27DB-BD31-4B8C-83A1-F6EECF244321}">
                <p14:modId xmlns:p14="http://schemas.microsoft.com/office/powerpoint/2010/main" val="3593702300"/>
              </p:ext>
            </p:extLst>
          </p:nvPr>
        </p:nvGraphicFramePr>
        <p:xfrm>
          <a:off x="2270539" y="2582788"/>
          <a:ext cx="7098748" cy="393799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TextBox 12">
            <a:extLst>
              <a:ext uri="{FF2B5EF4-FFF2-40B4-BE49-F238E27FC236}">
                <a16:creationId xmlns:a16="http://schemas.microsoft.com/office/drawing/2014/main" id="{EF1325B8-B6D1-2499-2A62-6F57E8F1AC12}"/>
              </a:ext>
            </a:extLst>
          </p:cNvPr>
          <p:cNvSpPr txBox="1"/>
          <p:nvPr/>
        </p:nvSpPr>
        <p:spPr>
          <a:xfrm>
            <a:off x="3074504" y="1784746"/>
            <a:ext cx="5065682" cy="461665"/>
          </a:xfrm>
          <a:prstGeom prst="rect">
            <a:avLst/>
          </a:prstGeom>
          <a:noFill/>
        </p:spPr>
        <p:txBody>
          <a:bodyPr wrap="none" rtlCol="0">
            <a:spAutoFit/>
          </a:bodyPr>
          <a:lstStyle/>
          <a:p>
            <a:r>
              <a:rPr lang="en-US" sz="2400" b="1" dirty="0">
                <a:solidFill>
                  <a:schemeClr val="accent6">
                    <a:lumMod val="50000"/>
                  </a:schemeClr>
                </a:solidFill>
              </a:rPr>
              <a:t>Specific Targets for 2019-2030 include:</a:t>
            </a:r>
          </a:p>
        </p:txBody>
      </p:sp>
      <p:pic>
        <p:nvPicPr>
          <p:cNvPr id="16" name="Picture 15">
            <a:extLst>
              <a:ext uri="{FF2B5EF4-FFF2-40B4-BE49-F238E27FC236}">
                <a16:creationId xmlns:a16="http://schemas.microsoft.com/office/drawing/2014/main" id="{797B6DBD-21A2-9D5B-1DDF-D5C6DF5FA971}"/>
              </a:ext>
            </a:extLst>
          </p:cNvPr>
          <p:cNvPicPr>
            <a:picLocks noChangeAspect="1"/>
          </p:cNvPicPr>
          <p:nvPr/>
        </p:nvPicPr>
        <p:blipFill>
          <a:blip r:embed="rId10"/>
          <a:stretch>
            <a:fillRect/>
          </a:stretch>
        </p:blipFill>
        <p:spPr>
          <a:xfrm>
            <a:off x="275776" y="3412264"/>
            <a:ext cx="3432935" cy="822260"/>
          </a:xfrm>
          <a:prstGeom prst="rect">
            <a:avLst/>
          </a:prstGeom>
        </p:spPr>
      </p:pic>
    </p:spTree>
    <p:extLst>
      <p:ext uri="{BB962C8B-B14F-4D97-AF65-F5344CB8AC3E}">
        <p14:creationId xmlns:p14="http://schemas.microsoft.com/office/powerpoint/2010/main" val="1068962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67038FA-EE45-5F3F-848F-D5BA1D0E0956}"/>
              </a:ext>
            </a:extLst>
          </p:cNvPr>
          <p:cNvPicPr>
            <a:picLocks noChangeAspect="1"/>
          </p:cNvPicPr>
          <p:nvPr/>
        </p:nvPicPr>
        <p:blipFill rotWithShape="1">
          <a:blip r:embed="rId3"/>
          <a:srcRect r="10238" b="1"/>
          <a:stretch/>
        </p:blipFill>
        <p:spPr>
          <a:xfrm>
            <a:off x="3523488" y="10"/>
            <a:ext cx="8668512" cy="6857990"/>
          </a:xfrm>
          <a:prstGeom prst="rect">
            <a:avLst/>
          </a:prstGeom>
        </p:spPr>
      </p:pic>
      <p:sp>
        <p:nvSpPr>
          <p:cNvPr id="16"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6582FA-8636-4087-9E01-C9BD78B78736}"/>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400" dirty="0">
                <a:solidFill>
                  <a:schemeClr val="accent6">
                    <a:lumMod val="50000"/>
                  </a:schemeClr>
                </a:solidFill>
                <a:latin typeface="+mj-lt"/>
                <a:cs typeface="+mj-cs"/>
              </a:rPr>
              <a:t>Local County Landfill where your PPE is currently going…..</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2768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2BA9AC-DAD5-4A5E-BA2F-EBB7069BC8BA}"/>
              </a:ext>
            </a:extLst>
          </p:cNvPr>
          <p:cNvSpPr>
            <a:spLocks noGrp="1"/>
          </p:cNvSpPr>
          <p:nvPr>
            <p:ph type="title"/>
          </p:nvPr>
        </p:nvSpPr>
        <p:spPr>
          <a:xfrm>
            <a:off x="419100" y="863600"/>
            <a:ext cx="2938154" cy="2067922"/>
          </a:xfrm>
        </p:spPr>
        <p:txBody>
          <a:bodyPr anchor="t" anchorCtr="0"/>
          <a:lstStyle/>
          <a:p>
            <a:r>
              <a:rPr lang="en-US" sz="3200" b="1" dirty="0"/>
              <a:t>The RightCycle™ Program</a:t>
            </a:r>
          </a:p>
        </p:txBody>
      </p:sp>
      <p:sp>
        <p:nvSpPr>
          <p:cNvPr id="3" name="Content Placeholder 2">
            <a:extLst>
              <a:ext uri="{FF2B5EF4-FFF2-40B4-BE49-F238E27FC236}">
                <a16:creationId xmlns:a16="http://schemas.microsoft.com/office/drawing/2014/main" id="{00B82061-46AE-43FA-B2B1-7F1BA47CFFA4}"/>
              </a:ext>
            </a:extLst>
          </p:cNvPr>
          <p:cNvSpPr>
            <a:spLocks noGrp="1"/>
          </p:cNvSpPr>
          <p:nvPr>
            <p:ph sz="quarter" idx="27"/>
          </p:nvPr>
        </p:nvSpPr>
        <p:spPr>
          <a:xfrm>
            <a:off x="4005073" y="538130"/>
            <a:ext cx="7615428" cy="5775770"/>
          </a:xfrm>
        </p:spPr>
        <p:txBody>
          <a:bodyPr>
            <a:normAutofit/>
          </a:bodyPr>
          <a:lstStyle/>
          <a:p>
            <a:pPr>
              <a:lnSpc>
                <a:spcPct val="100000"/>
              </a:lnSpc>
              <a:spcAft>
                <a:spcPts val="600"/>
              </a:spcAft>
              <a:buClr>
                <a:schemeClr val="accent1"/>
              </a:buClr>
            </a:pPr>
            <a:r>
              <a:rPr lang="en-US" sz="2200" dirty="0">
                <a:solidFill>
                  <a:schemeClr val="accent6">
                    <a:lumMod val="50000"/>
                  </a:schemeClr>
                </a:solidFill>
                <a:latin typeface="+mj-lt"/>
              </a:rPr>
              <a:t>The first TRUE, end-of-life recycling platform</a:t>
            </a:r>
          </a:p>
          <a:p>
            <a:pPr>
              <a:lnSpc>
                <a:spcPct val="100000"/>
              </a:lnSpc>
              <a:spcAft>
                <a:spcPts val="600"/>
              </a:spcAft>
              <a:buClr>
                <a:schemeClr val="accent1"/>
              </a:buClr>
            </a:pPr>
            <a:r>
              <a:rPr lang="en-US" sz="2200" dirty="0">
                <a:latin typeface="+mj-lt"/>
              </a:rPr>
              <a:t>Creates a lifecycle solution for single-use nitrile gloves, apparel, eyewear and masks</a:t>
            </a:r>
          </a:p>
          <a:p>
            <a:pPr>
              <a:lnSpc>
                <a:spcPct val="100000"/>
              </a:lnSpc>
              <a:spcAft>
                <a:spcPts val="600"/>
              </a:spcAft>
              <a:buClr>
                <a:schemeClr val="accent1"/>
              </a:buClr>
            </a:pPr>
            <a:r>
              <a:rPr lang="en-US" sz="2200" dirty="0">
                <a:latin typeface="+mj-lt"/>
              </a:rPr>
              <a:t>Kimberly-Clark Professional products used in </a:t>
            </a:r>
            <a:r>
              <a:rPr lang="en-US" sz="2200" b="1" dirty="0">
                <a:latin typeface="+mj-lt"/>
              </a:rPr>
              <a:t>non-hazardous </a:t>
            </a:r>
            <a:r>
              <a:rPr lang="en-US" sz="2200" dirty="0">
                <a:latin typeface="+mj-lt"/>
              </a:rPr>
              <a:t>applications accepted into the program:</a:t>
            </a:r>
          </a:p>
          <a:p>
            <a:pPr marL="742950" lvl="1" indent="-342900">
              <a:lnSpc>
                <a:spcPct val="100000"/>
              </a:lnSpc>
              <a:spcBef>
                <a:spcPts val="0"/>
              </a:spcBef>
              <a:buClr>
                <a:schemeClr val="accent1"/>
              </a:buClr>
            </a:pPr>
            <a:r>
              <a:rPr lang="en-US" sz="2000" dirty="0">
                <a:latin typeface="+mj-lt"/>
              </a:rPr>
              <a:t>Nitrile &amp; Latex Gloves</a:t>
            </a:r>
          </a:p>
          <a:p>
            <a:pPr marL="742950" lvl="1" indent="-342900">
              <a:lnSpc>
                <a:spcPct val="100000"/>
              </a:lnSpc>
              <a:spcBef>
                <a:spcPts val="0"/>
              </a:spcBef>
              <a:buClr>
                <a:schemeClr val="accent1"/>
              </a:buClr>
            </a:pPr>
            <a:r>
              <a:rPr lang="en-US" sz="2000" dirty="0">
                <a:latin typeface="+mj-lt"/>
              </a:rPr>
              <a:t>Garments/Apparel</a:t>
            </a:r>
          </a:p>
          <a:p>
            <a:pPr marL="742950" lvl="1" indent="-342900">
              <a:lnSpc>
                <a:spcPct val="100000"/>
              </a:lnSpc>
              <a:spcBef>
                <a:spcPts val="0"/>
              </a:spcBef>
              <a:buClr>
                <a:schemeClr val="accent1"/>
              </a:buClr>
            </a:pPr>
            <a:r>
              <a:rPr lang="en-US" sz="2000" dirty="0">
                <a:latin typeface="+mj-lt"/>
              </a:rPr>
              <a:t>Hoods</a:t>
            </a:r>
          </a:p>
          <a:p>
            <a:pPr marL="742950" lvl="1" indent="-342900">
              <a:lnSpc>
                <a:spcPct val="100000"/>
              </a:lnSpc>
              <a:spcBef>
                <a:spcPts val="0"/>
              </a:spcBef>
              <a:buClr>
                <a:schemeClr val="accent1"/>
              </a:buClr>
            </a:pPr>
            <a:r>
              <a:rPr lang="en-US" sz="2000" dirty="0">
                <a:latin typeface="+mj-lt"/>
              </a:rPr>
              <a:t>Bouffant Caps</a:t>
            </a:r>
          </a:p>
          <a:p>
            <a:pPr marL="742950" lvl="1" indent="-342900">
              <a:lnSpc>
                <a:spcPct val="100000"/>
              </a:lnSpc>
              <a:spcBef>
                <a:spcPts val="0"/>
              </a:spcBef>
              <a:buClr>
                <a:schemeClr val="accent1"/>
              </a:buClr>
            </a:pPr>
            <a:r>
              <a:rPr lang="en-US" sz="2000" dirty="0">
                <a:latin typeface="+mj-lt"/>
              </a:rPr>
              <a:t>Masks</a:t>
            </a:r>
          </a:p>
          <a:p>
            <a:pPr marL="742950" lvl="1" indent="-342900">
              <a:lnSpc>
                <a:spcPct val="100000"/>
              </a:lnSpc>
              <a:spcBef>
                <a:spcPts val="0"/>
              </a:spcBef>
              <a:buClr>
                <a:schemeClr val="accent1"/>
              </a:buClr>
            </a:pPr>
            <a:r>
              <a:rPr lang="en-US" sz="2000" dirty="0">
                <a:latin typeface="+mj-lt"/>
              </a:rPr>
              <a:t>Beard Covers</a:t>
            </a:r>
          </a:p>
          <a:p>
            <a:pPr marL="742950" lvl="1" indent="-342900">
              <a:lnSpc>
                <a:spcPct val="100000"/>
              </a:lnSpc>
              <a:spcBef>
                <a:spcPts val="0"/>
              </a:spcBef>
              <a:buClr>
                <a:schemeClr val="accent1"/>
              </a:buClr>
            </a:pPr>
            <a:r>
              <a:rPr lang="en-US" sz="2000" dirty="0">
                <a:latin typeface="+mj-lt"/>
              </a:rPr>
              <a:t>Shoe &amp; Boot Covers</a:t>
            </a:r>
          </a:p>
          <a:p>
            <a:pPr marL="742950" lvl="1" indent="-342900">
              <a:lnSpc>
                <a:spcPct val="100000"/>
              </a:lnSpc>
              <a:spcBef>
                <a:spcPts val="0"/>
              </a:spcBef>
              <a:spcAft>
                <a:spcPts val="1200"/>
              </a:spcAft>
              <a:buClr>
                <a:schemeClr val="accent1"/>
              </a:buClr>
            </a:pPr>
            <a:r>
              <a:rPr lang="en-US" sz="2000" dirty="0">
                <a:latin typeface="+mj-lt"/>
              </a:rPr>
              <a:t>Safety Eyewear</a:t>
            </a:r>
          </a:p>
          <a:p>
            <a:pPr marL="400050" lvl="1" indent="0">
              <a:lnSpc>
                <a:spcPct val="100000"/>
              </a:lnSpc>
              <a:spcBef>
                <a:spcPts val="0"/>
              </a:spcBef>
              <a:spcAft>
                <a:spcPts val="1200"/>
              </a:spcAft>
              <a:buClr>
                <a:schemeClr val="accent1"/>
              </a:buClr>
              <a:buNone/>
            </a:pPr>
            <a:endParaRPr lang="en-US" dirty="0"/>
          </a:p>
        </p:txBody>
      </p:sp>
      <p:pic>
        <p:nvPicPr>
          <p:cNvPr id="16" name="Graphic 15">
            <a:extLst>
              <a:ext uri="{FF2B5EF4-FFF2-40B4-BE49-F238E27FC236}">
                <a16:creationId xmlns:a16="http://schemas.microsoft.com/office/drawing/2014/main" id="{46E9F1D1-1128-4492-BA9D-CED893FABD09}"/>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704395" y="5919027"/>
            <a:ext cx="760232" cy="433752"/>
          </a:xfrm>
          <a:prstGeom prst="rect">
            <a:avLst/>
          </a:prstGeom>
        </p:spPr>
      </p:pic>
      <p:pic>
        <p:nvPicPr>
          <p:cNvPr id="17" name="Graphic 16">
            <a:extLst>
              <a:ext uri="{FF2B5EF4-FFF2-40B4-BE49-F238E27FC236}">
                <a16:creationId xmlns:a16="http://schemas.microsoft.com/office/drawing/2014/main" id="{C9C04909-AD7F-40FD-9EB8-B03C433A2419}"/>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766075" y="5876529"/>
            <a:ext cx="452408" cy="662288"/>
          </a:xfrm>
          <a:prstGeom prst="rect">
            <a:avLst/>
          </a:prstGeom>
        </p:spPr>
      </p:pic>
      <p:pic>
        <p:nvPicPr>
          <p:cNvPr id="18" name="Graphic 17">
            <a:extLst>
              <a:ext uri="{FF2B5EF4-FFF2-40B4-BE49-F238E27FC236}">
                <a16:creationId xmlns:a16="http://schemas.microsoft.com/office/drawing/2014/main" id="{0DE05F06-51A8-4AF6-B51C-8A6695930D6B}"/>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732762" y="5876529"/>
            <a:ext cx="494383" cy="638968"/>
          </a:xfrm>
          <a:prstGeom prst="rect">
            <a:avLst/>
          </a:prstGeom>
        </p:spPr>
      </p:pic>
      <p:sp>
        <p:nvSpPr>
          <p:cNvPr id="10" name="Text Placeholder 1">
            <a:extLst>
              <a:ext uri="{FF2B5EF4-FFF2-40B4-BE49-F238E27FC236}">
                <a16:creationId xmlns:a16="http://schemas.microsoft.com/office/drawing/2014/main" id="{8D0AF26C-43E9-4F7D-8647-B60EAC379E3E}"/>
              </a:ext>
            </a:extLst>
          </p:cNvPr>
          <p:cNvSpPr txBox="1">
            <a:spLocks/>
          </p:cNvSpPr>
          <p:nvPr/>
        </p:nvSpPr>
        <p:spPr>
          <a:xfrm>
            <a:off x="419101" y="3152305"/>
            <a:ext cx="2938153" cy="1959507"/>
          </a:xfrm>
          <a:prstGeom prst="rect">
            <a:avLst/>
          </a:prstGeom>
          <a:ln w="12700">
            <a:miter lim="400000"/>
          </a:ln>
        </p:spPr>
        <p:txBody>
          <a:bodyPr vert="horz" lIns="35719" tIns="35719" rIns="35719" bIns="35719" rtlCol="0" anchor="t">
            <a:noAutofit/>
          </a:bodyPr>
          <a:lstStyle>
            <a:lvl1pPr marL="0" indent="0" algn="l" defTabSz="914400" rtl="0" eaLnBrk="1" latinLnBrk="0" hangingPunct="1">
              <a:lnSpc>
                <a:spcPts val="2600"/>
              </a:lnSpc>
              <a:spcBef>
                <a:spcPts val="600"/>
              </a:spcBef>
              <a:buClr>
                <a:schemeClr val="accent2"/>
              </a:buClr>
              <a:buFont typeface="Arial" panose="020B0604020202020204" pitchFamily="34" charset="0"/>
              <a:buNone/>
              <a:defRPr lang="en-US" sz="2500" kern="0" spc="-50" dirty="0">
                <a:solidFill>
                  <a:schemeClr val="accent3"/>
                </a:solidFill>
                <a:latin typeface="Arial" panose="020B0604020202020204" pitchFamily="34" charset="0"/>
                <a:ea typeface="Arial" panose="020B0604020202020204" pitchFamily="34" charset="0"/>
                <a:cs typeface="Arial" panose="020B0604020202020204" pitchFamily="34" charset="0"/>
              </a:defRPr>
            </a:lvl1pPr>
            <a:lvl2pPr marL="742950" indent="-285750" algn="l" defTabSz="914400" rtl="0" eaLnBrk="1" latinLnBrk="0" hangingPunct="1">
              <a:lnSpc>
                <a:spcPts val="2600"/>
              </a:lnSpc>
              <a:spcBef>
                <a:spcPts val="600"/>
              </a:spcBef>
              <a:buClr>
                <a:schemeClr val="accent2"/>
              </a:buClr>
              <a:buFont typeface="Arial" panose="020B0604020202020204" pitchFamily="34" charset="0"/>
              <a:buChar char="–"/>
              <a:defRPr sz="2000" kern="1200">
                <a:solidFill>
                  <a:srgbClr val="1B3C6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600"/>
              </a:lnSpc>
              <a:spcBef>
                <a:spcPts val="600"/>
              </a:spcBef>
              <a:buClr>
                <a:schemeClr val="accent2"/>
              </a:buClr>
              <a:buFont typeface="Arial" panose="020B0604020202020204" pitchFamily="34" charset="0"/>
              <a:buChar char="•"/>
              <a:defRPr sz="1800" kern="1200">
                <a:solidFill>
                  <a:srgbClr val="1B3C6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600"/>
              </a:lnSpc>
              <a:spcBef>
                <a:spcPts val="600"/>
              </a:spcBef>
              <a:buClr>
                <a:schemeClr val="accent2"/>
              </a:buClr>
              <a:buFont typeface="Arial" panose="020B0604020202020204" pitchFamily="34" charset="0"/>
              <a:buChar char="•"/>
              <a:defRPr sz="1600" kern="1200">
                <a:solidFill>
                  <a:srgbClr val="1B3C6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600"/>
              </a:lnSpc>
              <a:spcBef>
                <a:spcPts val="600"/>
              </a:spcBef>
              <a:buClr>
                <a:schemeClr val="accent2"/>
              </a:buClr>
              <a:buFont typeface="Arial" panose="020B0604020202020204" pitchFamily="34" charset="0"/>
              <a:buChar char="•"/>
              <a:defRPr sz="1600" kern="1200">
                <a:solidFill>
                  <a:srgbClr val="1B3C6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
                <a:srgbClr val="E2F0F4"/>
              </a:buClr>
              <a:buSzTx/>
              <a:buFont typeface="Arial" panose="020B0604020202020204" pitchFamily="34" charset="0"/>
              <a:buNone/>
              <a:tabLst/>
              <a:defRPr/>
            </a:pPr>
            <a:r>
              <a:rPr kumimoji="0" lang="en-US" sz="2400" b="1" i="0" u="none" strike="noStrike" kern="0" cap="none" spc="-50" normalizeH="0" baseline="0" noProof="0" dirty="0">
                <a:ln>
                  <a:noFill/>
                </a:ln>
                <a:solidFill>
                  <a:schemeClr val="bg1"/>
                </a:solidFill>
                <a:effectLst/>
                <a:uLnTx/>
                <a:uFillTx/>
                <a:latin typeface="Calibri Light" panose="020F0302020204030204" pitchFamily="34" charset="0"/>
                <a:cs typeface="Calibri Light" panose="020F0302020204030204" pitchFamily="34" charset="0"/>
              </a:rPr>
              <a:t>For Kimberly-Clark </a:t>
            </a:r>
            <a:br>
              <a:rPr kumimoji="0" lang="en-US" sz="2400" b="1" i="0" u="none" strike="noStrike" kern="0" cap="none" spc="-50" normalizeH="0" baseline="0" noProof="0" dirty="0">
                <a:ln>
                  <a:noFill/>
                </a:ln>
                <a:solidFill>
                  <a:schemeClr val="bg1"/>
                </a:solidFill>
                <a:effectLst/>
                <a:uLnTx/>
                <a:uFillTx/>
                <a:latin typeface="Calibri Light" panose="020F0302020204030204" pitchFamily="34" charset="0"/>
                <a:cs typeface="Calibri Light" panose="020F0302020204030204" pitchFamily="34" charset="0"/>
              </a:rPr>
            </a:br>
            <a:r>
              <a:rPr kumimoji="0" lang="en-US" sz="2400" b="1" i="0" u="none" strike="noStrike" kern="0" cap="none" spc="-50" normalizeH="0" baseline="0" noProof="0" dirty="0">
                <a:ln>
                  <a:noFill/>
                </a:ln>
                <a:solidFill>
                  <a:schemeClr val="bg1"/>
                </a:solidFill>
                <a:effectLst/>
                <a:uLnTx/>
                <a:uFillTx/>
                <a:latin typeface="Calibri Light" panose="020F0302020204030204" pitchFamily="34" charset="0"/>
                <a:cs typeface="Calibri Light" panose="020F0302020204030204" pitchFamily="34" charset="0"/>
              </a:rPr>
              <a:t>Non-Hazardous Used PPE</a:t>
            </a:r>
          </a:p>
        </p:txBody>
      </p:sp>
      <p:pic>
        <p:nvPicPr>
          <p:cNvPr id="5" name="Picture 4">
            <a:extLst>
              <a:ext uri="{FF2B5EF4-FFF2-40B4-BE49-F238E27FC236}">
                <a16:creationId xmlns:a16="http://schemas.microsoft.com/office/drawing/2014/main" id="{655D2F59-A743-4242-A958-296488FE6663}"/>
              </a:ext>
            </a:extLst>
          </p:cNvPr>
          <p:cNvPicPr>
            <a:picLocks noChangeAspect="1"/>
          </p:cNvPicPr>
          <p:nvPr/>
        </p:nvPicPr>
        <p:blipFill>
          <a:blip r:embed="rId9"/>
          <a:stretch>
            <a:fillRect/>
          </a:stretch>
        </p:blipFill>
        <p:spPr>
          <a:xfrm>
            <a:off x="7944562" y="5919027"/>
            <a:ext cx="852488" cy="476250"/>
          </a:xfrm>
          <a:prstGeom prst="rect">
            <a:avLst/>
          </a:prstGeom>
        </p:spPr>
      </p:pic>
      <p:pic>
        <p:nvPicPr>
          <p:cNvPr id="7" name="Picture 6">
            <a:extLst>
              <a:ext uri="{FF2B5EF4-FFF2-40B4-BE49-F238E27FC236}">
                <a16:creationId xmlns:a16="http://schemas.microsoft.com/office/drawing/2014/main" id="{BF490E6A-F4C4-467D-88B5-9E6B1F0D69E4}"/>
              </a:ext>
            </a:extLst>
          </p:cNvPr>
          <p:cNvPicPr>
            <a:picLocks noChangeAspect="1"/>
          </p:cNvPicPr>
          <p:nvPr/>
        </p:nvPicPr>
        <p:blipFill>
          <a:blip r:embed="rId10"/>
          <a:stretch>
            <a:fillRect/>
          </a:stretch>
        </p:blipFill>
        <p:spPr>
          <a:xfrm>
            <a:off x="9419280" y="5888188"/>
            <a:ext cx="789495" cy="638969"/>
          </a:xfrm>
          <a:prstGeom prst="rect">
            <a:avLst/>
          </a:prstGeom>
        </p:spPr>
      </p:pic>
      <p:pic>
        <p:nvPicPr>
          <p:cNvPr id="9" name="Picture 8">
            <a:extLst>
              <a:ext uri="{FF2B5EF4-FFF2-40B4-BE49-F238E27FC236}">
                <a16:creationId xmlns:a16="http://schemas.microsoft.com/office/drawing/2014/main" id="{34EDDEE6-D991-497F-ADBC-63BE79F3FB6C}"/>
              </a:ext>
            </a:extLst>
          </p:cNvPr>
          <p:cNvPicPr>
            <a:picLocks noChangeAspect="1"/>
          </p:cNvPicPr>
          <p:nvPr/>
        </p:nvPicPr>
        <p:blipFill>
          <a:blip r:embed="rId11"/>
          <a:stretch>
            <a:fillRect/>
          </a:stretch>
        </p:blipFill>
        <p:spPr>
          <a:xfrm>
            <a:off x="10665424" y="5853209"/>
            <a:ext cx="712716" cy="662288"/>
          </a:xfrm>
          <a:prstGeom prst="rect">
            <a:avLst/>
          </a:prstGeom>
        </p:spPr>
      </p:pic>
      <p:pic>
        <p:nvPicPr>
          <p:cNvPr id="14" name="Picture 13">
            <a:extLst>
              <a:ext uri="{FF2B5EF4-FFF2-40B4-BE49-F238E27FC236}">
                <a16:creationId xmlns:a16="http://schemas.microsoft.com/office/drawing/2014/main" id="{57E44A52-57F8-41A7-B18D-6D83303391DC}"/>
              </a:ext>
            </a:extLst>
          </p:cNvPr>
          <p:cNvPicPr>
            <a:picLocks noChangeAspect="1"/>
          </p:cNvPicPr>
          <p:nvPr/>
        </p:nvPicPr>
        <p:blipFill>
          <a:blip r:embed="rId12"/>
          <a:stretch>
            <a:fillRect/>
          </a:stretch>
        </p:blipFill>
        <p:spPr>
          <a:xfrm>
            <a:off x="8106999" y="3651793"/>
            <a:ext cx="3414056" cy="719390"/>
          </a:xfrm>
          <a:prstGeom prst="rect">
            <a:avLst/>
          </a:prstGeom>
        </p:spPr>
      </p:pic>
    </p:spTree>
    <p:extLst>
      <p:ext uri="{BB962C8B-B14F-4D97-AF65-F5344CB8AC3E}">
        <p14:creationId xmlns:p14="http://schemas.microsoft.com/office/powerpoint/2010/main" val="2556760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circuit&#10;&#10;Description automatically generated">
            <a:extLst>
              <a:ext uri="{FF2B5EF4-FFF2-40B4-BE49-F238E27FC236}">
                <a16:creationId xmlns:a16="http://schemas.microsoft.com/office/drawing/2014/main" id="{93D824C3-F534-498D-BEFA-56C6201C1E1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6678"/>
            <a:ext cx="12220835" cy="6871356"/>
          </a:xfrm>
          <a:prstGeom prst="rect">
            <a:avLst/>
          </a:prstGeom>
        </p:spPr>
      </p:pic>
    </p:spTree>
    <p:extLst>
      <p:ext uri="{BB962C8B-B14F-4D97-AF65-F5344CB8AC3E}">
        <p14:creationId xmlns:p14="http://schemas.microsoft.com/office/powerpoint/2010/main" val="231575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86FC7B7-0402-47CF-AC4F-7290B1FD821D}"/>
              </a:ext>
            </a:extLst>
          </p:cNvPr>
          <p:cNvSpPr/>
          <p:nvPr/>
        </p:nvSpPr>
        <p:spPr>
          <a:xfrm>
            <a:off x="0" y="4415"/>
            <a:ext cx="12192000" cy="1091183"/>
          </a:xfrm>
          <a:prstGeom prst="rect">
            <a:avLst/>
          </a:prstGeom>
          <a:solidFill>
            <a:srgbClr val="1B5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BE2BA9AC-DAD5-4A5E-BA2F-EBB7069BC8BA}"/>
              </a:ext>
            </a:extLst>
          </p:cNvPr>
          <p:cNvSpPr>
            <a:spLocks noGrp="1"/>
          </p:cNvSpPr>
          <p:nvPr>
            <p:ph type="title"/>
          </p:nvPr>
        </p:nvSpPr>
        <p:spPr>
          <a:xfrm>
            <a:off x="419100" y="103797"/>
            <a:ext cx="11468100" cy="835152"/>
          </a:xfrm>
        </p:spPr>
        <p:txBody>
          <a:bodyPr anchor="ctr" anchorCtr="0">
            <a:normAutofit/>
          </a:bodyPr>
          <a:lstStyle/>
          <a:p>
            <a:r>
              <a:rPr lang="en-US" b="1" dirty="0">
                <a:solidFill>
                  <a:schemeClr val="bg1"/>
                </a:solidFill>
                <a:latin typeface="+mj-lt"/>
              </a:rPr>
              <a:t>Collection used PPE items</a:t>
            </a:r>
            <a:br>
              <a:rPr lang="en-US" b="1" dirty="0">
                <a:solidFill>
                  <a:schemeClr val="bg1"/>
                </a:solidFill>
                <a:latin typeface="+mj-lt"/>
              </a:rPr>
            </a:br>
            <a:r>
              <a:rPr lang="en-US" sz="1200" b="1" dirty="0">
                <a:solidFill>
                  <a:schemeClr val="bg1"/>
                </a:solidFill>
                <a:latin typeface="+mj-lt"/>
              </a:rPr>
              <a:t>KCP Garments, Gloves, Eyewear, Masks</a:t>
            </a:r>
          </a:p>
        </p:txBody>
      </p:sp>
      <p:sp>
        <p:nvSpPr>
          <p:cNvPr id="19" name="Rectangle 18">
            <a:extLst>
              <a:ext uri="{FF2B5EF4-FFF2-40B4-BE49-F238E27FC236}">
                <a16:creationId xmlns:a16="http://schemas.microsoft.com/office/drawing/2014/main" id="{984BD5B7-DD83-4B66-B39C-B25524BC2C0E}"/>
              </a:ext>
            </a:extLst>
          </p:cNvPr>
          <p:cNvSpPr/>
          <p:nvPr/>
        </p:nvSpPr>
        <p:spPr>
          <a:xfrm>
            <a:off x="6821960" y="6298343"/>
            <a:ext cx="3620266" cy="400110"/>
          </a:xfrm>
          <a:prstGeom prst="rect">
            <a:avLst/>
          </a:prstGeom>
        </p:spPr>
        <p:txBody>
          <a:bodyPr wrap="square">
            <a:spAutoFit/>
          </a:bodyPr>
          <a:lstStyle/>
          <a:p>
            <a:r>
              <a:rPr lang="en-US" sz="1000" b="1" baseline="30000">
                <a:solidFill>
                  <a:schemeClr val="bg1"/>
                </a:solidFill>
              </a:rPr>
              <a:t>3</a:t>
            </a:r>
            <a:r>
              <a:rPr lang="en-US" sz="1000" b="1">
                <a:solidFill>
                  <a:schemeClr val="bg1"/>
                </a:solidFill>
              </a:rPr>
              <a:t> Average weight of African elephant (male) of 9,000 lbs.</a:t>
            </a:r>
          </a:p>
          <a:p>
            <a:r>
              <a:rPr lang="en-US" sz="1000" b="1">
                <a:solidFill>
                  <a:schemeClr val="bg1"/>
                </a:solidFill>
              </a:rPr>
              <a:t>www.seaworld.com</a:t>
            </a:r>
          </a:p>
        </p:txBody>
      </p:sp>
      <p:grpSp>
        <p:nvGrpSpPr>
          <p:cNvPr id="7" name="Group 6">
            <a:extLst>
              <a:ext uri="{FF2B5EF4-FFF2-40B4-BE49-F238E27FC236}">
                <a16:creationId xmlns:a16="http://schemas.microsoft.com/office/drawing/2014/main" id="{C3735844-4B92-4FBA-A43C-AB01545B4267}"/>
              </a:ext>
            </a:extLst>
          </p:cNvPr>
          <p:cNvGrpSpPr/>
          <p:nvPr/>
        </p:nvGrpSpPr>
        <p:grpSpPr>
          <a:xfrm>
            <a:off x="5979821" y="7941924"/>
            <a:ext cx="4222417" cy="2055606"/>
            <a:chOff x="899535" y="2295577"/>
            <a:chExt cx="10340999" cy="2743200"/>
          </a:xfrm>
        </p:grpSpPr>
        <p:pic>
          <p:nvPicPr>
            <p:cNvPr id="8" name="Picture 7">
              <a:extLst>
                <a:ext uri="{FF2B5EF4-FFF2-40B4-BE49-F238E27FC236}">
                  <a16:creationId xmlns:a16="http://schemas.microsoft.com/office/drawing/2014/main" id="{21B1294E-0E24-47B5-9513-D84C50D4FFD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966405" y="2295577"/>
              <a:ext cx="2057400" cy="2743200"/>
            </a:xfrm>
            <a:prstGeom prst="rect">
              <a:avLst/>
            </a:prstGeom>
            <a:ln w="19050">
              <a:solidFill>
                <a:srgbClr val="1B522E"/>
              </a:solidFill>
            </a:ln>
            <a:effectLst/>
          </p:spPr>
        </p:pic>
        <p:pic>
          <p:nvPicPr>
            <p:cNvPr id="9" name="Picture 8">
              <a:extLst>
                <a:ext uri="{FF2B5EF4-FFF2-40B4-BE49-F238E27FC236}">
                  <a16:creationId xmlns:a16="http://schemas.microsoft.com/office/drawing/2014/main" id="{00C7B4D9-2B06-4579-BB36-19D99C205BF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654236" y="2295577"/>
              <a:ext cx="2100563" cy="2743200"/>
            </a:xfrm>
            <a:prstGeom prst="rect">
              <a:avLst/>
            </a:prstGeom>
            <a:ln w="19050">
              <a:solidFill>
                <a:srgbClr val="1B522E"/>
              </a:solidFill>
            </a:ln>
            <a:effectLst/>
          </p:spPr>
        </p:pic>
        <p:pic>
          <p:nvPicPr>
            <p:cNvPr id="10" name="Picture 9">
              <a:extLst>
                <a:ext uri="{FF2B5EF4-FFF2-40B4-BE49-F238E27FC236}">
                  <a16:creationId xmlns:a16="http://schemas.microsoft.com/office/drawing/2014/main" id="{914B8FC3-1570-4162-88DD-C588BE3968A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99535" y="2295577"/>
              <a:ext cx="1436439" cy="2743200"/>
            </a:xfrm>
            <a:prstGeom prst="rect">
              <a:avLst/>
            </a:prstGeom>
            <a:ln w="19050">
              <a:solidFill>
                <a:srgbClr val="1B522E"/>
              </a:solidFill>
            </a:ln>
            <a:effectLst/>
          </p:spPr>
        </p:pic>
        <p:pic>
          <p:nvPicPr>
            <p:cNvPr id="11" name="Picture 10">
              <a:extLst>
                <a:ext uri="{FF2B5EF4-FFF2-40B4-BE49-F238E27FC236}">
                  <a16:creationId xmlns:a16="http://schemas.microsoft.com/office/drawing/2014/main" id="{14D7BF17-3D21-45EE-A219-6F56B4B25084}"/>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8385230" y="2295577"/>
              <a:ext cx="2855304" cy="2743200"/>
            </a:xfrm>
            <a:prstGeom prst="rect">
              <a:avLst/>
            </a:prstGeom>
            <a:ln w="19050">
              <a:solidFill>
                <a:srgbClr val="1B522E"/>
              </a:solidFill>
            </a:ln>
            <a:effectLst/>
          </p:spPr>
        </p:pic>
      </p:grpSp>
      <p:sp>
        <p:nvSpPr>
          <p:cNvPr id="14" name="TextBox 13">
            <a:extLst>
              <a:ext uri="{FF2B5EF4-FFF2-40B4-BE49-F238E27FC236}">
                <a16:creationId xmlns:a16="http://schemas.microsoft.com/office/drawing/2014/main" id="{4A1AA98E-A6C1-4E45-BDCA-BC193A268529}"/>
              </a:ext>
            </a:extLst>
          </p:cNvPr>
          <p:cNvSpPr txBox="1"/>
          <p:nvPr/>
        </p:nvSpPr>
        <p:spPr>
          <a:xfrm>
            <a:off x="316735" y="1201829"/>
            <a:ext cx="11570465"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Bin placement and visual management are critical aspects of a successful recycling program and KCP can help with implementation.</a:t>
            </a:r>
          </a:p>
        </p:txBody>
      </p:sp>
      <p:pic>
        <p:nvPicPr>
          <p:cNvPr id="12" name="Picture 11">
            <a:extLst>
              <a:ext uri="{FF2B5EF4-FFF2-40B4-BE49-F238E27FC236}">
                <a16:creationId xmlns:a16="http://schemas.microsoft.com/office/drawing/2014/main" id="{5FBB4857-2CEC-4DC8-BB63-5313EC22CA90}"/>
              </a:ext>
            </a:extLst>
          </p:cNvPr>
          <p:cNvPicPr>
            <a:picLocks noChangeAspect="1"/>
          </p:cNvPicPr>
          <p:nvPr/>
        </p:nvPicPr>
        <p:blipFill>
          <a:blip r:embed="rId7"/>
          <a:stretch>
            <a:fillRect/>
          </a:stretch>
        </p:blipFill>
        <p:spPr>
          <a:xfrm>
            <a:off x="6856049" y="1958863"/>
            <a:ext cx="2400300" cy="2266950"/>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7E14C5CA-58C8-4CF0-A455-B23E7AD6D583}"/>
              </a:ext>
            </a:extLst>
          </p:cNvPr>
          <p:cNvPicPr>
            <a:picLocks noChangeAspect="1"/>
          </p:cNvPicPr>
          <p:nvPr/>
        </p:nvPicPr>
        <p:blipFill>
          <a:blip r:embed="rId8"/>
          <a:stretch>
            <a:fillRect/>
          </a:stretch>
        </p:blipFill>
        <p:spPr>
          <a:xfrm>
            <a:off x="539779" y="4470805"/>
            <a:ext cx="1695450" cy="2133600"/>
          </a:xfrm>
          <a:prstGeom prst="rect">
            <a:avLst/>
          </a:prstGeom>
          <a:ln>
            <a:noFill/>
          </a:ln>
          <a:effectLst>
            <a:outerShdw blurRad="190500" algn="tl" rotWithShape="0">
              <a:srgbClr val="000000">
                <a:alpha val="70000"/>
              </a:srgbClr>
            </a:outerShdw>
          </a:effectLst>
        </p:spPr>
      </p:pic>
      <p:pic>
        <p:nvPicPr>
          <p:cNvPr id="17" name="Picture 16">
            <a:extLst>
              <a:ext uri="{FF2B5EF4-FFF2-40B4-BE49-F238E27FC236}">
                <a16:creationId xmlns:a16="http://schemas.microsoft.com/office/drawing/2014/main" id="{A1DF94BB-3C09-44F3-8775-9FA3270BF849}"/>
              </a:ext>
            </a:extLst>
          </p:cNvPr>
          <p:cNvPicPr>
            <a:picLocks noChangeAspect="1"/>
          </p:cNvPicPr>
          <p:nvPr/>
        </p:nvPicPr>
        <p:blipFill>
          <a:blip r:embed="rId9"/>
          <a:stretch>
            <a:fillRect/>
          </a:stretch>
        </p:blipFill>
        <p:spPr>
          <a:xfrm>
            <a:off x="600208" y="2243032"/>
            <a:ext cx="2743200" cy="1657350"/>
          </a:xfrm>
          <a:prstGeom prst="rect">
            <a:avLst/>
          </a:prstGeom>
          <a:ln>
            <a:noFill/>
          </a:ln>
          <a:effectLst>
            <a:outerShdw blurRad="190500" algn="tl" rotWithShape="0">
              <a:srgbClr val="000000">
                <a:alpha val="70000"/>
              </a:srgbClr>
            </a:outerShdw>
          </a:effectLst>
        </p:spPr>
      </p:pic>
      <p:pic>
        <p:nvPicPr>
          <p:cNvPr id="20" name="Picture 19">
            <a:extLst>
              <a:ext uri="{FF2B5EF4-FFF2-40B4-BE49-F238E27FC236}">
                <a16:creationId xmlns:a16="http://schemas.microsoft.com/office/drawing/2014/main" id="{5877D8E4-C9C7-45E1-AB6E-C0278ECA6D42}"/>
              </a:ext>
            </a:extLst>
          </p:cNvPr>
          <p:cNvPicPr>
            <a:picLocks noChangeAspect="1"/>
          </p:cNvPicPr>
          <p:nvPr/>
        </p:nvPicPr>
        <p:blipFill>
          <a:blip r:embed="rId10"/>
          <a:stretch>
            <a:fillRect/>
          </a:stretch>
        </p:blipFill>
        <p:spPr>
          <a:xfrm>
            <a:off x="7066916" y="4707936"/>
            <a:ext cx="1978567" cy="1896469"/>
          </a:xfrm>
          <a:prstGeom prst="rect">
            <a:avLst/>
          </a:prstGeom>
          <a:ln>
            <a:noFill/>
          </a:ln>
          <a:effectLst>
            <a:outerShdw blurRad="292100" dist="139700" dir="2700000" algn="tl" rotWithShape="0">
              <a:srgbClr val="333333">
                <a:alpha val="65000"/>
              </a:srgbClr>
            </a:outerShdw>
          </a:effectLst>
        </p:spPr>
      </p:pic>
      <p:pic>
        <p:nvPicPr>
          <p:cNvPr id="22" name="Picture 21">
            <a:extLst>
              <a:ext uri="{FF2B5EF4-FFF2-40B4-BE49-F238E27FC236}">
                <a16:creationId xmlns:a16="http://schemas.microsoft.com/office/drawing/2014/main" id="{07AC1CA1-D7EC-479C-A06B-5E76EBF548D8}"/>
              </a:ext>
            </a:extLst>
          </p:cNvPr>
          <p:cNvPicPr>
            <a:picLocks noChangeAspect="1"/>
          </p:cNvPicPr>
          <p:nvPr/>
        </p:nvPicPr>
        <p:blipFill>
          <a:blip r:embed="rId11"/>
          <a:stretch>
            <a:fillRect/>
          </a:stretch>
        </p:blipFill>
        <p:spPr>
          <a:xfrm>
            <a:off x="9619302" y="2805193"/>
            <a:ext cx="2076450" cy="2600325"/>
          </a:xfrm>
          <a:prstGeom prst="rect">
            <a:avLst/>
          </a:prstGeom>
          <a:ln>
            <a:noFill/>
          </a:ln>
          <a:effectLst>
            <a:outerShdw blurRad="292100" dist="139700" dir="2700000" algn="tl" rotWithShape="0">
              <a:srgbClr val="333333">
                <a:alpha val="65000"/>
              </a:srgbClr>
            </a:outerShdw>
          </a:effectLst>
        </p:spPr>
      </p:pic>
      <p:pic>
        <p:nvPicPr>
          <p:cNvPr id="24" name="Picture 23">
            <a:extLst>
              <a:ext uri="{FF2B5EF4-FFF2-40B4-BE49-F238E27FC236}">
                <a16:creationId xmlns:a16="http://schemas.microsoft.com/office/drawing/2014/main" id="{7898A18A-A4FE-4785-AC41-A6393F2DA637}"/>
              </a:ext>
            </a:extLst>
          </p:cNvPr>
          <p:cNvPicPr>
            <a:picLocks noChangeAspect="1"/>
          </p:cNvPicPr>
          <p:nvPr/>
        </p:nvPicPr>
        <p:blipFill>
          <a:blip r:embed="rId12"/>
          <a:stretch>
            <a:fillRect/>
          </a:stretch>
        </p:blipFill>
        <p:spPr>
          <a:xfrm>
            <a:off x="3857625" y="3092338"/>
            <a:ext cx="2238375" cy="29908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73352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86FC7B7-0402-47CF-AC4F-7290B1FD821D}"/>
              </a:ext>
            </a:extLst>
          </p:cNvPr>
          <p:cNvSpPr/>
          <p:nvPr/>
        </p:nvSpPr>
        <p:spPr>
          <a:xfrm>
            <a:off x="0" y="4415"/>
            <a:ext cx="12192000" cy="1091183"/>
          </a:xfrm>
          <a:prstGeom prst="rect">
            <a:avLst/>
          </a:prstGeom>
          <a:solidFill>
            <a:srgbClr val="1B5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BE2BA9AC-DAD5-4A5E-BA2F-EBB7069BC8BA}"/>
              </a:ext>
            </a:extLst>
          </p:cNvPr>
          <p:cNvSpPr>
            <a:spLocks noGrp="1"/>
          </p:cNvSpPr>
          <p:nvPr>
            <p:ph type="title"/>
          </p:nvPr>
        </p:nvSpPr>
        <p:spPr>
          <a:xfrm>
            <a:off x="419100" y="167744"/>
            <a:ext cx="11468100" cy="835152"/>
          </a:xfrm>
        </p:spPr>
        <p:txBody>
          <a:bodyPr anchor="ctr" anchorCtr="0">
            <a:normAutofit/>
          </a:bodyPr>
          <a:lstStyle/>
          <a:p>
            <a:r>
              <a:rPr lang="en-US" b="1" dirty="0">
                <a:solidFill>
                  <a:schemeClr val="bg1"/>
                </a:solidFill>
                <a:latin typeface="+mj-lt"/>
              </a:rPr>
              <a:t>Used PPE are Converted</a:t>
            </a:r>
            <a:br>
              <a:rPr lang="en-US" b="1" dirty="0">
                <a:solidFill>
                  <a:schemeClr val="bg1"/>
                </a:solidFill>
              </a:rPr>
            </a:br>
            <a:endParaRPr lang="en-US" sz="1200" b="1" dirty="0">
              <a:solidFill>
                <a:schemeClr val="bg1"/>
              </a:solidFill>
            </a:endParaRPr>
          </a:p>
        </p:txBody>
      </p:sp>
      <p:sp>
        <p:nvSpPr>
          <p:cNvPr id="19" name="Rectangle 18">
            <a:extLst>
              <a:ext uri="{FF2B5EF4-FFF2-40B4-BE49-F238E27FC236}">
                <a16:creationId xmlns:a16="http://schemas.microsoft.com/office/drawing/2014/main" id="{984BD5B7-DD83-4B66-B39C-B25524BC2C0E}"/>
              </a:ext>
            </a:extLst>
          </p:cNvPr>
          <p:cNvSpPr/>
          <p:nvPr/>
        </p:nvSpPr>
        <p:spPr>
          <a:xfrm>
            <a:off x="6821960" y="6298343"/>
            <a:ext cx="3620266" cy="400110"/>
          </a:xfrm>
          <a:prstGeom prst="rect">
            <a:avLst/>
          </a:prstGeom>
        </p:spPr>
        <p:txBody>
          <a:bodyPr wrap="square">
            <a:spAutoFit/>
          </a:bodyPr>
          <a:lstStyle/>
          <a:p>
            <a:r>
              <a:rPr lang="en-US" sz="1000" b="1" baseline="30000">
                <a:solidFill>
                  <a:schemeClr val="bg1"/>
                </a:solidFill>
              </a:rPr>
              <a:t>3</a:t>
            </a:r>
            <a:r>
              <a:rPr lang="en-US" sz="1000" b="1">
                <a:solidFill>
                  <a:schemeClr val="bg1"/>
                </a:solidFill>
              </a:rPr>
              <a:t> Average weight of African elephant (male) of 9,000 lbs.</a:t>
            </a:r>
          </a:p>
          <a:p>
            <a:r>
              <a:rPr lang="en-US" sz="1000" b="1">
                <a:solidFill>
                  <a:schemeClr val="bg1"/>
                </a:solidFill>
              </a:rPr>
              <a:t>www.seaworld.com</a:t>
            </a:r>
          </a:p>
        </p:txBody>
      </p:sp>
      <p:pic>
        <p:nvPicPr>
          <p:cNvPr id="12" name="Picture 11">
            <a:extLst>
              <a:ext uri="{FF2B5EF4-FFF2-40B4-BE49-F238E27FC236}">
                <a16:creationId xmlns:a16="http://schemas.microsoft.com/office/drawing/2014/main" id="{560B942F-35D7-4B3A-B8BB-426676AF34D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2203" b="3680"/>
          <a:stretch/>
        </p:blipFill>
        <p:spPr>
          <a:xfrm>
            <a:off x="3266048" y="3009484"/>
            <a:ext cx="2662199" cy="2190478"/>
          </a:xfrm>
          <a:prstGeom prst="rect">
            <a:avLst/>
          </a:prstGeom>
          <a:ln w="12700">
            <a:solidFill>
              <a:srgbClr val="1B522E"/>
            </a:solidFill>
          </a:ln>
          <a:effectLst/>
        </p:spPr>
      </p:pic>
      <p:pic>
        <p:nvPicPr>
          <p:cNvPr id="13" name="Picture 12">
            <a:extLst>
              <a:ext uri="{FF2B5EF4-FFF2-40B4-BE49-F238E27FC236}">
                <a16:creationId xmlns:a16="http://schemas.microsoft.com/office/drawing/2014/main" id="{F700470B-7BEA-42D4-B394-6FDA61888BF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9650" r="14584"/>
          <a:stretch/>
        </p:blipFill>
        <p:spPr>
          <a:xfrm>
            <a:off x="324686" y="2998807"/>
            <a:ext cx="2662199" cy="2190479"/>
          </a:xfrm>
          <a:prstGeom prst="rect">
            <a:avLst/>
          </a:prstGeom>
          <a:ln w="12700">
            <a:solidFill>
              <a:srgbClr val="1B522E"/>
            </a:solidFill>
          </a:ln>
        </p:spPr>
      </p:pic>
      <p:pic>
        <p:nvPicPr>
          <p:cNvPr id="14" name="Picture 13">
            <a:extLst>
              <a:ext uri="{FF2B5EF4-FFF2-40B4-BE49-F238E27FC236}">
                <a16:creationId xmlns:a16="http://schemas.microsoft.com/office/drawing/2014/main" id="{2E862EC2-19FC-491D-A7D9-922174CF3CC8}"/>
              </a:ext>
            </a:extLst>
          </p:cNvPr>
          <p:cNvPicPr>
            <a:picLocks noChangeAspect="1"/>
          </p:cNvPicPr>
          <p:nvPr/>
        </p:nvPicPr>
        <p:blipFill>
          <a:blip r:embed="rId5"/>
          <a:stretch>
            <a:fillRect/>
          </a:stretch>
        </p:blipFill>
        <p:spPr>
          <a:xfrm rot="235842">
            <a:off x="10290793" y="2940763"/>
            <a:ext cx="1642185" cy="2240899"/>
          </a:xfrm>
          <a:prstGeom prst="rect">
            <a:avLst/>
          </a:prstGeom>
          <a:ln>
            <a:noFill/>
          </a:ln>
          <a:effectLst/>
        </p:spPr>
      </p:pic>
      <p:pic>
        <p:nvPicPr>
          <p:cNvPr id="15" name="Picture 14">
            <a:extLst>
              <a:ext uri="{FF2B5EF4-FFF2-40B4-BE49-F238E27FC236}">
                <a16:creationId xmlns:a16="http://schemas.microsoft.com/office/drawing/2014/main" id="{5C21DD1F-D95B-4B64-A4DF-508AEA7D8125}"/>
              </a:ext>
            </a:extLst>
          </p:cNvPr>
          <p:cNvPicPr>
            <a:picLocks noChangeAspect="1"/>
          </p:cNvPicPr>
          <p:nvPr/>
        </p:nvPicPr>
        <p:blipFill rotWithShape="1">
          <a:blip r:embed="rId6"/>
          <a:srcRect l="-1" r="2716" b="9035"/>
          <a:stretch/>
        </p:blipFill>
        <p:spPr>
          <a:xfrm>
            <a:off x="8164381" y="4591117"/>
            <a:ext cx="1982636" cy="1853851"/>
          </a:xfrm>
          <a:prstGeom prst="rect">
            <a:avLst/>
          </a:prstGeom>
          <a:ln>
            <a:noFill/>
          </a:ln>
          <a:effectLst/>
        </p:spPr>
      </p:pic>
      <p:sp>
        <p:nvSpPr>
          <p:cNvPr id="2" name="AutoShape 2">
            <a:extLst>
              <a:ext uri="{FF2B5EF4-FFF2-40B4-BE49-F238E27FC236}">
                <a16:creationId xmlns:a16="http://schemas.microsoft.com/office/drawing/2014/main" id="{407E05DF-A606-4597-A2B1-8DBE0A28030D}"/>
              </a:ext>
            </a:extLst>
          </p:cNvPr>
          <p:cNvSpPr>
            <a:spLocks noChangeAspect="1" noChangeArrowheads="1"/>
          </p:cNvSpPr>
          <p:nvPr/>
        </p:nvSpPr>
        <p:spPr bwMode="auto">
          <a:xfrm>
            <a:off x="5943599" y="674103"/>
            <a:ext cx="2907297" cy="290729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 name="Picture 15">
            <a:extLst>
              <a:ext uri="{FF2B5EF4-FFF2-40B4-BE49-F238E27FC236}">
                <a16:creationId xmlns:a16="http://schemas.microsoft.com/office/drawing/2014/main" id="{43173BE3-B7FB-4C6D-9CFD-1475D70F8126}"/>
              </a:ext>
            </a:extLst>
          </p:cNvPr>
          <p:cNvPicPr>
            <a:picLocks noChangeAspect="1"/>
          </p:cNvPicPr>
          <p:nvPr/>
        </p:nvPicPr>
        <p:blipFill>
          <a:blip r:embed="rId7">
            <a:duotone>
              <a:prstClr val="black"/>
              <a:srgbClr val="73B535">
                <a:tint val="45000"/>
                <a:satMod val="400000"/>
              </a:srgbClr>
            </a:duotone>
            <a:extLst>
              <a:ext uri="{28A0092B-C50C-407E-A947-70E740481C1C}">
                <a14:useLocalDpi xmlns:a14="http://schemas.microsoft.com/office/drawing/2010/main"/>
              </a:ext>
            </a:extLst>
          </a:blip>
          <a:stretch>
            <a:fillRect/>
          </a:stretch>
        </p:blipFill>
        <p:spPr>
          <a:xfrm>
            <a:off x="6501924" y="2758273"/>
            <a:ext cx="1809217" cy="2108536"/>
          </a:xfrm>
          <a:prstGeom prst="rect">
            <a:avLst/>
          </a:prstGeom>
          <a:effectLst/>
        </p:spPr>
      </p:pic>
      <p:sp>
        <p:nvSpPr>
          <p:cNvPr id="17" name="TextBox 16">
            <a:extLst>
              <a:ext uri="{FF2B5EF4-FFF2-40B4-BE49-F238E27FC236}">
                <a16:creationId xmlns:a16="http://schemas.microsoft.com/office/drawing/2014/main" id="{F0AE2585-95DF-4060-834B-F2404B5AD043}"/>
              </a:ext>
            </a:extLst>
          </p:cNvPr>
          <p:cNvSpPr txBox="1"/>
          <p:nvPr/>
        </p:nvSpPr>
        <p:spPr>
          <a:xfrm>
            <a:off x="306294" y="1278422"/>
            <a:ext cx="11580906" cy="830997"/>
          </a:xfrm>
          <a:prstGeom prst="rect">
            <a:avLst/>
          </a:prstGeom>
          <a:noFill/>
        </p:spPr>
        <p:txBody>
          <a:bodyPr wrap="square">
            <a:spAutoFit/>
          </a:bodyPr>
          <a:lstStyle/>
          <a:p>
            <a:r>
              <a:rPr lang="en-US" sz="2400" b="1" dirty="0">
                <a:latin typeface="+mj-lt"/>
              </a:rPr>
              <a:t>Somerset Recycling Services, Inc. processes all used PPE and works with various molding solutions to make new products. </a:t>
            </a:r>
          </a:p>
        </p:txBody>
      </p:sp>
      <p:sp>
        <p:nvSpPr>
          <p:cNvPr id="5" name="TextBox 4">
            <a:extLst>
              <a:ext uri="{FF2B5EF4-FFF2-40B4-BE49-F238E27FC236}">
                <a16:creationId xmlns:a16="http://schemas.microsoft.com/office/drawing/2014/main" id="{E1EBA7BB-D79E-4B29-A3C5-BE6C89C6C93A}"/>
              </a:ext>
            </a:extLst>
          </p:cNvPr>
          <p:cNvSpPr txBox="1"/>
          <p:nvPr/>
        </p:nvSpPr>
        <p:spPr>
          <a:xfrm>
            <a:off x="1471097" y="2343911"/>
            <a:ext cx="3373572" cy="400110"/>
          </a:xfrm>
          <a:prstGeom prst="rect">
            <a:avLst/>
          </a:prstGeom>
          <a:noFill/>
        </p:spPr>
        <p:txBody>
          <a:bodyPr wrap="square" rtlCol="0">
            <a:spAutoFit/>
          </a:bodyPr>
          <a:lstStyle/>
          <a:p>
            <a:r>
              <a:rPr lang="en-US" sz="2000" b="1" dirty="0">
                <a:solidFill>
                  <a:schemeClr val="accent6">
                    <a:lumMod val="50000"/>
                  </a:schemeClr>
                </a:solidFill>
                <a:latin typeface="+mj-lt"/>
              </a:rPr>
              <a:t>PPE processed into new resin</a:t>
            </a:r>
          </a:p>
        </p:txBody>
      </p:sp>
      <p:sp>
        <p:nvSpPr>
          <p:cNvPr id="20" name="TextBox 19">
            <a:extLst>
              <a:ext uri="{FF2B5EF4-FFF2-40B4-BE49-F238E27FC236}">
                <a16:creationId xmlns:a16="http://schemas.microsoft.com/office/drawing/2014/main" id="{703657FA-044C-4B26-87DA-0B16CAC7401B}"/>
              </a:ext>
            </a:extLst>
          </p:cNvPr>
          <p:cNvSpPr txBox="1"/>
          <p:nvPr/>
        </p:nvSpPr>
        <p:spPr>
          <a:xfrm>
            <a:off x="7397246" y="2340790"/>
            <a:ext cx="4410364" cy="400110"/>
          </a:xfrm>
          <a:prstGeom prst="rect">
            <a:avLst/>
          </a:prstGeom>
          <a:noFill/>
        </p:spPr>
        <p:txBody>
          <a:bodyPr wrap="square" rtlCol="0">
            <a:spAutoFit/>
          </a:bodyPr>
          <a:lstStyle/>
          <a:p>
            <a:r>
              <a:rPr lang="en-US" sz="2000" b="1" dirty="0">
                <a:solidFill>
                  <a:schemeClr val="accent6">
                    <a:lumMod val="50000"/>
                  </a:schemeClr>
                </a:solidFill>
                <a:latin typeface="+mj-lt"/>
              </a:rPr>
              <a:t>Resins molded into new consumer goods</a:t>
            </a:r>
          </a:p>
        </p:txBody>
      </p:sp>
    </p:spTree>
    <p:extLst>
      <p:ext uri="{BB962C8B-B14F-4D97-AF65-F5344CB8AC3E}">
        <p14:creationId xmlns:p14="http://schemas.microsoft.com/office/powerpoint/2010/main" val="739867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9C74CF2-18FD-45CB-8825-64707BDCF2F5}"/>
              </a:ext>
            </a:extLst>
          </p:cNvPr>
          <p:cNvPicPr>
            <a:picLocks noChangeAspect="1"/>
          </p:cNvPicPr>
          <p:nvPr/>
        </p:nvPicPr>
        <p:blipFill>
          <a:blip r:embed="rId3"/>
          <a:stretch>
            <a:fillRect/>
          </a:stretch>
        </p:blipFill>
        <p:spPr>
          <a:xfrm>
            <a:off x="731999" y="63966"/>
            <a:ext cx="5998984" cy="963251"/>
          </a:xfrm>
          <a:prstGeom prst="rect">
            <a:avLst/>
          </a:prstGeom>
        </p:spPr>
      </p:pic>
      <p:pic>
        <p:nvPicPr>
          <p:cNvPr id="8" name="Picture 7">
            <a:extLst>
              <a:ext uri="{FF2B5EF4-FFF2-40B4-BE49-F238E27FC236}">
                <a16:creationId xmlns:a16="http://schemas.microsoft.com/office/drawing/2014/main" id="{963952A4-F48F-439E-B640-D337393F32C7}"/>
              </a:ext>
            </a:extLst>
          </p:cNvPr>
          <p:cNvPicPr>
            <a:picLocks noChangeAspect="1"/>
          </p:cNvPicPr>
          <p:nvPr/>
        </p:nvPicPr>
        <p:blipFill>
          <a:blip r:embed="rId4"/>
          <a:stretch>
            <a:fillRect/>
          </a:stretch>
        </p:blipFill>
        <p:spPr>
          <a:xfrm>
            <a:off x="3886008" y="2947374"/>
            <a:ext cx="4419983" cy="963251"/>
          </a:xfrm>
          <a:prstGeom prst="rect">
            <a:avLst/>
          </a:prstGeom>
        </p:spPr>
      </p:pic>
      <p:pic>
        <p:nvPicPr>
          <p:cNvPr id="9" name="Picture 8">
            <a:extLst>
              <a:ext uri="{FF2B5EF4-FFF2-40B4-BE49-F238E27FC236}">
                <a16:creationId xmlns:a16="http://schemas.microsoft.com/office/drawing/2014/main" id="{BF7F9437-D7CA-4893-97F0-0D1E486BE191}"/>
              </a:ext>
            </a:extLst>
          </p:cNvPr>
          <p:cNvPicPr>
            <a:picLocks noChangeAspect="1"/>
          </p:cNvPicPr>
          <p:nvPr/>
        </p:nvPicPr>
        <p:blipFill>
          <a:blip r:embed="rId5"/>
          <a:stretch>
            <a:fillRect/>
          </a:stretch>
        </p:blipFill>
        <p:spPr>
          <a:xfrm>
            <a:off x="-2" y="19231"/>
            <a:ext cx="12192000" cy="1091184"/>
          </a:xfrm>
          <a:prstGeom prst="rect">
            <a:avLst/>
          </a:prstGeom>
        </p:spPr>
      </p:pic>
      <p:sp>
        <p:nvSpPr>
          <p:cNvPr id="11" name="TextBox 10">
            <a:extLst>
              <a:ext uri="{FF2B5EF4-FFF2-40B4-BE49-F238E27FC236}">
                <a16:creationId xmlns:a16="http://schemas.microsoft.com/office/drawing/2014/main" id="{8A642EF7-5F1B-4E84-BCF4-17648EFAF8F1}"/>
              </a:ext>
            </a:extLst>
          </p:cNvPr>
          <p:cNvSpPr txBox="1"/>
          <p:nvPr/>
        </p:nvSpPr>
        <p:spPr>
          <a:xfrm>
            <a:off x="419099" y="170379"/>
            <a:ext cx="6173357" cy="646331"/>
          </a:xfrm>
          <a:prstGeom prst="rect">
            <a:avLst/>
          </a:prstGeom>
          <a:noFill/>
        </p:spPr>
        <p:txBody>
          <a:bodyPr wrap="none" rtlCol="0">
            <a:spAutoFit/>
          </a:bodyPr>
          <a:lstStyle/>
          <a:p>
            <a:pPr algn="l"/>
            <a:r>
              <a:rPr lang="en-US" sz="3600" b="1" dirty="0">
                <a:solidFill>
                  <a:schemeClr val="bg1"/>
                </a:solidFill>
              </a:rPr>
              <a:t>Your Potential waste diversions</a:t>
            </a:r>
          </a:p>
        </p:txBody>
      </p:sp>
      <p:graphicFrame>
        <p:nvGraphicFramePr>
          <p:cNvPr id="3" name="Diagram 2">
            <a:extLst>
              <a:ext uri="{FF2B5EF4-FFF2-40B4-BE49-F238E27FC236}">
                <a16:creationId xmlns:a16="http://schemas.microsoft.com/office/drawing/2014/main" id="{C2129372-0B70-E4AE-464F-B2241CC29316}"/>
              </a:ext>
            </a:extLst>
          </p:cNvPr>
          <p:cNvGraphicFramePr/>
          <p:nvPr>
            <p:extLst>
              <p:ext uri="{D42A27DB-BD31-4B8C-83A1-F6EECF244321}">
                <p14:modId xmlns:p14="http://schemas.microsoft.com/office/powerpoint/2010/main" val="1841617130"/>
              </p:ext>
            </p:extLst>
          </p:nvPr>
        </p:nvGraphicFramePr>
        <p:xfrm>
          <a:off x="2347298" y="1261563"/>
          <a:ext cx="7525314" cy="479473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5" name="Picture 4">
            <a:extLst>
              <a:ext uri="{FF2B5EF4-FFF2-40B4-BE49-F238E27FC236}">
                <a16:creationId xmlns:a16="http://schemas.microsoft.com/office/drawing/2014/main" id="{CA70132D-6B23-6884-BAFF-87C37F029ACA}"/>
              </a:ext>
            </a:extLst>
          </p:cNvPr>
          <p:cNvPicPr>
            <a:picLocks noChangeAspect="1"/>
          </p:cNvPicPr>
          <p:nvPr/>
        </p:nvPicPr>
        <p:blipFill>
          <a:blip r:embed="rId11"/>
          <a:stretch>
            <a:fillRect/>
          </a:stretch>
        </p:blipFill>
        <p:spPr>
          <a:xfrm>
            <a:off x="227688" y="2559932"/>
            <a:ext cx="2504949" cy="2197997"/>
          </a:xfrm>
          <a:prstGeom prst="rect">
            <a:avLst/>
          </a:prstGeom>
        </p:spPr>
      </p:pic>
      <p:pic>
        <p:nvPicPr>
          <p:cNvPr id="10" name="Picture 9">
            <a:extLst>
              <a:ext uri="{FF2B5EF4-FFF2-40B4-BE49-F238E27FC236}">
                <a16:creationId xmlns:a16="http://schemas.microsoft.com/office/drawing/2014/main" id="{F02919D9-9272-E159-CE60-A30B2B4D4F6B}"/>
              </a:ext>
            </a:extLst>
          </p:cNvPr>
          <p:cNvPicPr>
            <a:picLocks noChangeAspect="1"/>
          </p:cNvPicPr>
          <p:nvPr/>
        </p:nvPicPr>
        <p:blipFill>
          <a:blip r:embed="rId12"/>
          <a:stretch>
            <a:fillRect/>
          </a:stretch>
        </p:blipFill>
        <p:spPr>
          <a:xfrm>
            <a:off x="9872612" y="1261563"/>
            <a:ext cx="1944542" cy="1950526"/>
          </a:xfrm>
          <a:prstGeom prst="rect">
            <a:avLst/>
          </a:prstGeom>
        </p:spPr>
      </p:pic>
      <p:pic>
        <p:nvPicPr>
          <p:cNvPr id="13" name="Picture 12">
            <a:extLst>
              <a:ext uri="{FF2B5EF4-FFF2-40B4-BE49-F238E27FC236}">
                <a16:creationId xmlns:a16="http://schemas.microsoft.com/office/drawing/2014/main" id="{C1CE9CCA-FA08-4839-8905-78F07D534C32}"/>
              </a:ext>
            </a:extLst>
          </p:cNvPr>
          <p:cNvPicPr>
            <a:picLocks noChangeAspect="1"/>
          </p:cNvPicPr>
          <p:nvPr/>
        </p:nvPicPr>
        <p:blipFill>
          <a:blip r:embed="rId13"/>
          <a:stretch>
            <a:fillRect/>
          </a:stretch>
        </p:blipFill>
        <p:spPr>
          <a:xfrm>
            <a:off x="9262354" y="4621174"/>
            <a:ext cx="2701958" cy="1950526"/>
          </a:xfrm>
          <a:prstGeom prst="rect">
            <a:avLst/>
          </a:prstGeom>
        </p:spPr>
      </p:pic>
    </p:spTree>
    <p:extLst>
      <p:ext uri="{BB962C8B-B14F-4D97-AF65-F5344CB8AC3E}">
        <p14:creationId xmlns:p14="http://schemas.microsoft.com/office/powerpoint/2010/main" val="2957748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63493-4152-4953-8436-F4B6FAFAE7FA}"/>
              </a:ext>
            </a:extLst>
          </p:cNvPr>
          <p:cNvSpPr>
            <a:spLocks noGrp="1"/>
          </p:cNvSpPr>
          <p:nvPr>
            <p:ph type="title"/>
          </p:nvPr>
        </p:nvSpPr>
        <p:spPr>
          <a:xfrm>
            <a:off x="419100" y="2070101"/>
            <a:ext cx="5243764" cy="987424"/>
          </a:xfrm>
        </p:spPr>
        <p:txBody>
          <a:bodyPr anchor="ctr" anchorCtr="0"/>
          <a:lstStyle/>
          <a:p>
            <a:pPr algn="ctr"/>
            <a:br>
              <a:rPr lang="en-US" sz="6000" b="1">
                <a:latin typeface="Arial"/>
                <a:cs typeface="Arial"/>
              </a:rPr>
            </a:br>
            <a:br>
              <a:rPr lang="en-US" sz="6000" b="1"/>
            </a:br>
            <a:r>
              <a:rPr lang="en-US" sz="6000" b="1">
                <a:latin typeface="Arial"/>
                <a:cs typeface="Arial"/>
              </a:rPr>
              <a:t>Q&amp;A</a:t>
            </a:r>
          </a:p>
        </p:txBody>
      </p:sp>
      <p:pic>
        <p:nvPicPr>
          <p:cNvPr id="7" name="Content Placeholder 6">
            <a:extLst>
              <a:ext uri="{FF2B5EF4-FFF2-40B4-BE49-F238E27FC236}">
                <a16:creationId xmlns:a16="http://schemas.microsoft.com/office/drawing/2014/main" id="{94A071AA-0999-4BB7-9A63-06985C076FB7}"/>
              </a:ext>
            </a:extLst>
          </p:cNvPr>
          <p:cNvPicPr>
            <a:picLocks noGrp="1" noChangeAspect="1"/>
          </p:cNvPicPr>
          <p:nvPr>
            <p:ph sz="quarter" idx="13"/>
          </p:nvPr>
        </p:nvPicPr>
        <p:blipFill rotWithShape="1">
          <a:blip r:embed="rId2" cstate="email">
            <a:extLst>
              <a:ext uri="{28A0092B-C50C-407E-A947-70E740481C1C}">
                <a14:useLocalDpi xmlns:a14="http://schemas.microsoft.com/office/drawing/2010/main"/>
              </a:ext>
            </a:extLst>
          </a:blip>
          <a:srcRect/>
          <a:stretch/>
        </p:blipFill>
        <p:spPr>
          <a:xfrm>
            <a:off x="6078538" y="0"/>
            <a:ext cx="6112895" cy="3429000"/>
          </a:xfrm>
        </p:spPr>
      </p:pic>
      <p:pic>
        <p:nvPicPr>
          <p:cNvPr id="9" name="Content Placeholder 8">
            <a:extLst>
              <a:ext uri="{FF2B5EF4-FFF2-40B4-BE49-F238E27FC236}">
                <a16:creationId xmlns:a16="http://schemas.microsoft.com/office/drawing/2014/main" id="{375E0031-0ADF-43FD-90A5-D6B9D134D2CF}"/>
              </a:ext>
            </a:extLst>
          </p:cNvPr>
          <p:cNvPicPr>
            <a:picLocks noGrp="1" noChangeAspect="1"/>
          </p:cNvPicPr>
          <p:nvPr>
            <p:ph sz="quarter" idx="14"/>
          </p:nvPr>
        </p:nvPicPr>
        <p:blipFill rotWithShape="1">
          <a:blip r:embed="rId3" cstate="email">
            <a:extLst>
              <a:ext uri="{28A0092B-C50C-407E-A947-70E740481C1C}">
                <a14:useLocalDpi xmlns:a14="http://schemas.microsoft.com/office/drawing/2010/main"/>
              </a:ext>
            </a:extLst>
          </a:blip>
          <a:srcRect/>
          <a:stretch/>
        </p:blipFill>
        <p:spPr>
          <a:xfrm>
            <a:off x="6077775" y="3429000"/>
            <a:ext cx="6112895" cy="3429000"/>
          </a:xfrm>
        </p:spPr>
      </p:pic>
    </p:spTree>
    <p:extLst>
      <p:ext uri="{BB962C8B-B14F-4D97-AF65-F5344CB8AC3E}">
        <p14:creationId xmlns:p14="http://schemas.microsoft.com/office/powerpoint/2010/main" val="34507194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15366</TotalTime>
  <Words>451</Words>
  <Application>Microsoft Office PowerPoint</Application>
  <PresentationFormat>Widescreen</PresentationFormat>
  <Paragraphs>58</Paragraphs>
  <Slides>9</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Symbol</vt:lpstr>
      <vt:lpstr>Wingdings</vt:lpstr>
      <vt:lpstr>Office Theme</vt:lpstr>
      <vt:lpstr>Enhancing Your Sustainability  Strategy</vt:lpstr>
      <vt:lpstr>PowerPoint Presentation</vt:lpstr>
      <vt:lpstr>Local County Landfill where your PPE is currently going…..</vt:lpstr>
      <vt:lpstr>The RightCycle™ Program</vt:lpstr>
      <vt:lpstr>PowerPoint Presentation</vt:lpstr>
      <vt:lpstr>Collection used PPE items KCP Garments, Gloves, Eyewear, Masks</vt:lpstr>
      <vt:lpstr>Used PPE are Converted </vt:lpstr>
      <vt:lpstr>PowerPoint Presentation</vt:lpstr>
      <vt:lpstr>  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dc:creator>
  <cp:lastModifiedBy>Anderson, Tonya</cp:lastModifiedBy>
  <cp:revision>46</cp:revision>
  <dcterms:created xsi:type="dcterms:W3CDTF">2021-12-15T17:33:11Z</dcterms:created>
  <dcterms:modified xsi:type="dcterms:W3CDTF">2023-08-08T19:01:04Z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3a425e9-ff5b-4164-ab21-177a29e6432d_Enabled">
    <vt:lpwstr>True</vt:lpwstr>
  </property>
  <property fmtid="{D5CDD505-2E9C-101B-9397-08002B2CF9AE}" pid="3" name="MSIP_Label_f3a425e9-ff5b-4164-ab21-177a29e6432d_SiteId">
    <vt:lpwstr>fee2180b-69b6-4afe-9f14-ccd70bd4c737</vt:lpwstr>
  </property>
  <property fmtid="{D5CDD505-2E9C-101B-9397-08002B2CF9AE}" pid="4" name="MSIP_Label_f3a425e9-ff5b-4164-ab21-177a29e6432d_Owner">
    <vt:lpwstr>Dana.Johnson@kcc.com</vt:lpwstr>
  </property>
  <property fmtid="{D5CDD505-2E9C-101B-9397-08002B2CF9AE}" pid="5" name="MSIP_Label_f3a425e9-ff5b-4164-ab21-177a29e6432d_SetDate">
    <vt:lpwstr>2022-01-05T17:36:53.1436342Z</vt:lpwstr>
  </property>
  <property fmtid="{D5CDD505-2E9C-101B-9397-08002B2CF9AE}" pid="6" name="MSIP_Label_f3a425e9-ff5b-4164-ab21-177a29e6432d_Name">
    <vt:lpwstr>K-C Internal Only</vt:lpwstr>
  </property>
  <property fmtid="{D5CDD505-2E9C-101B-9397-08002B2CF9AE}" pid="7" name="MSIP_Label_f3a425e9-ff5b-4164-ab21-177a29e6432d_Application">
    <vt:lpwstr>Microsoft Azure Information Protection</vt:lpwstr>
  </property>
  <property fmtid="{D5CDD505-2E9C-101B-9397-08002B2CF9AE}" pid="8" name="MSIP_Label_f3a425e9-ff5b-4164-ab21-177a29e6432d_ActionId">
    <vt:lpwstr>13d2909b-8d05-4579-b406-e45eb78dfd68</vt:lpwstr>
  </property>
  <property fmtid="{D5CDD505-2E9C-101B-9397-08002B2CF9AE}" pid="9" name="MSIP_Label_f3a425e9-ff5b-4164-ab21-177a29e6432d_Extended_MSFT_Method">
    <vt:lpwstr>Manual</vt:lpwstr>
  </property>
  <property fmtid="{D5CDD505-2E9C-101B-9397-08002B2CF9AE}" pid="10" name="KCAutoClass">
    <vt:lpwstr>K-C Internal Only Without Content Marking</vt:lpwstr>
  </property>
  <property fmtid="{D5CDD505-2E9C-101B-9397-08002B2CF9AE}" pid="11" name="MSIP_Label_3f52e709-27cd-4bee-a620-278331e736b2_Enabled">
    <vt:lpwstr>true</vt:lpwstr>
  </property>
  <property fmtid="{D5CDD505-2E9C-101B-9397-08002B2CF9AE}" pid="12" name="MSIP_Label_3f52e709-27cd-4bee-a620-278331e736b2_SetDate">
    <vt:lpwstr>2023-07-19T15:38:33Z</vt:lpwstr>
  </property>
  <property fmtid="{D5CDD505-2E9C-101B-9397-08002B2CF9AE}" pid="13" name="MSIP_Label_3f52e709-27cd-4bee-a620-278331e736b2_Method">
    <vt:lpwstr>Privileged</vt:lpwstr>
  </property>
  <property fmtid="{D5CDD505-2E9C-101B-9397-08002B2CF9AE}" pid="14" name="MSIP_Label_3f52e709-27cd-4bee-a620-278331e736b2_Name">
    <vt:lpwstr>3f52e709-27cd-4bee-a620-278331e736b2</vt:lpwstr>
  </property>
  <property fmtid="{D5CDD505-2E9C-101B-9397-08002B2CF9AE}" pid="15" name="MSIP_Label_3f52e709-27cd-4bee-a620-278331e736b2_SiteId">
    <vt:lpwstr>fee2180b-69b6-4afe-9f14-ccd70bd4c737</vt:lpwstr>
  </property>
  <property fmtid="{D5CDD505-2E9C-101B-9397-08002B2CF9AE}" pid="16" name="MSIP_Label_3f52e709-27cd-4bee-a620-278331e736b2_ActionId">
    <vt:lpwstr>13d2909b-8d05-4579-b406-e45eb78dfd68</vt:lpwstr>
  </property>
  <property fmtid="{D5CDD505-2E9C-101B-9397-08002B2CF9AE}" pid="17" name="MSIP_Label_3f52e709-27cd-4bee-a620-278331e736b2_ContentBits">
    <vt:lpwstr>0</vt:lpwstr>
  </property>
</Properties>
</file>